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7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k Übersicht" id="{C8042130-58F0-E847-8A47-BD879536ECE9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75" userDrawn="1">
          <p15:clr>
            <a:srgbClr val="A4A3A4"/>
          </p15:clr>
        </p15:guide>
        <p15:guide id="2" pos="459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1BE9B00-8F59-CECB-A770-999621CA7390}" name="Csury, Charlotte" initials="CC" userId="S::charlotte.csury@stud.uni-goettingen.de::cd6bdedc-447d-4f01-ad9c-2d67577f81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2A4"/>
    <a:srgbClr val="FFFAB5"/>
    <a:srgbClr val="C6DFE7"/>
    <a:srgbClr val="DAEC96"/>
    <a:srgbClr val="FFCF93"/>
    <a:srgbClr val="FF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1"/>
    <p:restoredTop sz="94538"/>
  </p:normalViewPr>
  <p:slideViewPr>
    <p:cSldViewPr snapToGrid="0">
      <p:cViewPr varScale="1">
        <p:scale>
          <a:sx n="145" d="100"/>
          <a:sy n="145" d="100"/>
        </p:scale>
        <p:origin x="528" y="200"/>
      </p:cViewPr>
      <p:guideLst>
        <p:guide orient="horz" pos="875"/>
        <p:guide pos="4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4177A-7696-4A47-86B9-6637C2452CE8}" type="datetimeFigureOut">
              <a:rPr lang="de-DE" smtClean="0"/>
              <a:t>26.09.25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08020-DE9B-7040-B131-EEE4B50AA1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643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08020-DE9B-7040-B131-EEE4B50AA17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944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CD8E-FB10-9D4C-B578-6ECE30252FB2}" type="datetimeFigureOut">
              <a:rPr lang="de-DE" smtClean="0"/>
              <a:t>26.09.25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79EA-6680-1942-AD19-9410B4A6BF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38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CD8E-FB10-9D4C-B578-6ECE30252FB2}" type="datetimeFigureOut">
              <a:rPr lang="de-DE" smtClean="0"/>
              <a:t>26.09.25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79EA-6680-1942-AD19-9410B4A6BF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3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CD8E-FB10-9D4C-B578-6ECE30252FB2}" type="datetimeFigureOut">
              <a:rPr lang="de-DE" smtClean="0"/>
              <a:t>26.09.25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79EA-6680-1942-AD19-9410B4A6BF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02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CD8E-FB10-9D4C-B578-6ECE30252FB2}" type="datetimeFigureOut">
              <a:rPr lang="de-DE" smtClean="0"/>
              <a:t>26.09.25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79EA-6680-1942-AD19-9410B4A6BF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45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CD8E-FB10-9D4C-B578-6ECE30252FB2}" type="datetimeFigureOut">
              <a:rPr lang="de-DE" smtClean="0"/>
              <a:t>26.09.25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79EA-6680-1942-AD19-9410B4A6BF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CD8E-FB10-9D4C-B578-6ECE30252FB2}" type="datetimeFigureOut">
              <a:rPr lang="de-DE" smtClean="0"/>
              <a:t>26.09.25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79EA-6680-1942-AD19-9410B4A6BF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63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CD8E-FB10-9D4C-B578-6ECE30252FB2}" type="datetimeFigureOut">
              <a:rPr lang="de-DE" smtClean="0"/>
              <a:t>26.09.25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79EA-6680-1942-AD19-9410B4A6BF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49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CD8E-FB10-9D4C-B578-6ECE30252FB2}" type="datetimeFigureOut">
              <a:rPr lang="de-DE" smtClean="0"/>
              <a:t>26.09.25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79EA-6680-1942-AD19-9410B4A6BF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61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CD8E-FB10-9D4C-B578-6ECE30252FB2}" type="datetimeFigureOut">
              <a:rPr lang="de-DE" smtClean="0"/>
              <a:t>26.09.25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79EA-6680-1942-AD19-9410B4A6BF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393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CD8E-FB10-9D4C-B578-6ECE30252FB2}" type="datetimeFigureOut">
              <a:rPr lang="de-DE" smtClean="0"/>
              <a:t>26.09.25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79EA-6680-1942-AD19-9410B4A6BF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30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DCD8E-FB10-9D4C-B578-6ECE30252FB2}" type="datetimeFigureOut">
              <a:rPr lang="de-DE" smtClean="0"/>
              <a:t>26.09.25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79EA-6680-1942-AD19-9410B4A6BF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6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7DCD8E-FB10-9D4C-B578-6ECE30252FB2}" type="datetimeFigureOut">
              <a:rPr lang="de-DE" smtClean="0"/>
              <a:t>26.09.25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E579EA-6680-1942-AD19-9410B4A6BF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41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A3F2F05-0269-9C74-9F6B-1314DB74986F}"/>
              </a:ext>
            </a:extLst>
          </p:cNvPr>
          <p:cNvSpPr txBox="1"/>
          <p:nvPr/>
        </p:nvSpPr>
        <p:spPr>
          <a:xfrm>
            <a:off x="377283" y="578447"/>
            <a:ext cx="6103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Fira Sans Medium" panose="020B0503050000020004" pitchFamily="34" charset="0"/>
              </a:rPr>
              <a:t>Übersicht: Wichtige Hinweise und Links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94C993A-5A6C-5341-39BD-A09D59C70CF5}"/>
              </a:ext>
            </a:extLst>
          </p:cNvPr>
          <p:cNvSpPr txBox="1"/>
          <p:nvPr/>
        </p:nvSpPr>
        <p:spPr>
          <a:xfrm>
            <a:off x="377283" y="1333189"/>
            <a:ext cx="6103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Fira Sans Light" panose="020B0403050000020004" pitchFamily="34" charset="0"/>
              </a:rPr>
              <a:t>🔒 Code für das verschlossene Fach: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0D421FC-F7AD-212B-DC35-B86C094735A6}"/>
              </a:ext>
            </a:extLst>
          </p:cNvPr>
          <p:cNvSpPr txBox="1"/>
          <p:nvPr/>
        </p:nvSpPr>
        <p:spPr>
          <a:xfrm>
            <a:off x="377283" y="1671743"/>
            <a:ext cx="6103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Special Elite" panose="02000506000000020004" pitchFamily="2" charset="0"/>
                <a:ea typeface="Fira Mono" panose="020B0509050000020004" pitchFamily="49" charset="0"/>
              </a:rPr>
              <a:t>2345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DB934B-94F4-7399-DBD9-8B0757064BFC}"/>
              </a:ext>
            </a:extLst>
          </p:cNvPr>
          <p:cNvSpPr txBox="1"/>
          <p:nvPr/>
        </p:nvSpPr>
        <p:spPr>
          <a:xfrm>
            <a:off x="377283" y="2275120"/>
            <a:ext cx="6103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Fira Sans Light" panose="020B0403050000020004" pitchFamily="34" charset="0"/>
              </a:rPr>
              <a:t>🖥️ ELIZA lokal starten: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42B3FE0-96A0-3E74-B58B-75971A9FCACB}"/>
              </a:ext>
            </a:extLst>
          </p:cNvPr>
          <p:cNvSpPr txBox="1"/>
          <p:nvPr/>
        </p:nvSpPr>
        <p:spPr>
          <a:xfrm>
            <a:off x="377283" y="2582897"/>
            <a:ext cx="6103434" cy="2327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400" dirty="0">
                <a:latin typeface="Fira Sans Light" panose="020B0403050000020004" pitchFamily="34" charset="0"/>
                <a:ea typeface="Fira Mono" panose="020B0509050000020004" pitchFamily="49" charset="0"/>
              </a:rPr>
              <a:t>Öffnet das Terminal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400" dirty="0">
                <a:latin typeface="Fira Sans Light" panose="020B0403050000020004" pitchFamily="34" charset="0"/>
                <a:ea typeface="Fira Mono" panose="020B0509050000020004" pitchFamily="49" charset="0"/>
              </a:rPr>
              <a:t>Wechselt in den Ordner </a:t>
            </a:r>
            <a:r>
              <a:rPr lang="de-DE" sz="1400" b="1" i="1" dirty="0">
                <a:latin typeface="Fira Sans Light" panose="020B0403050000020004" pitchFamily="34" charset="0"/>
                <a:ea typeface="Fira Mono" panose="020B0509050000020004" pitchFamily="49" charset="0"/>
              </a:rPr>
              <a:t>Weizenbaum</a:t>
            </a:r>
            <a:endParaRPr lang="de-DE" sz="1400" dirty="0">
              <a:latin typeface="Fira Sans Light" panose="020B0403050000020004" pitchFamily="34" charset="0"/>
              <a:ea typeface="Fira Mono" panose="020B05090500000200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de-DE" sz="1400" dirty="0">
                <a:latin typeface="Special Elite" panose="02000506000000020004" pitchFamily="2" charset="0"/>
                <a:ea typeface="Fira Mono" panose="020B0509050000020004" pitchFamily="49" charset="0"/>
              </a:rPr>
              <a:t>cd Desktop/Weizenbaum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de-DE" sz="1400" dirty="0">
                <a:latin typeface="Fira Sans Light" panose="020B0403050000020004" pitchFamily="34" charset="0"/>
                <a:ea typeface="Fira Mono" panose="020B0509050000020004" pitchFamily="49" charset="0"/>
              </a:rPr>
              <a:t>Gebt folgenden Befehl ein:</a:t>
            </a:r>
          </a:p>
          <a:p>
            <a:pPr algn="ctr">
              <a:lnSpc>
                <a:spcPct val="150000"/>
              </a:lnSpc>
            </a:pPr>
            <a:r>
              <a:rPr lang="de-DE" sz="1400" dirty="0">
                <a:latin typeface="Special Elite" panose="02000506000000020004" pitchFamily="2" charset="0"/>
                <a:ea typeface="Fira Mono" panose="020B0509050000020004" pitchFamily="49" charset="0"/>
              </a:rPr>
              <a:t>python3 </a:t>
            </a:r>
            <a:r>
              <a:rPr lang="de-DE" sz="1400" dirty="0" err="1">
                <a:latin typeface="Special Elite" panose="02000506000000020004" pitchFamily="2" charset="0"/>
                <a:ea typeface="Fira Mono" panose="020B0509050000020004" pitchFamily="49" charset="0"/>
              </a:rPr>
              <a:t>eliza.py</a:t>
            </a:r>
            <a:endParaRPr lang="de-DE" sz="1400" dirty="0">
              <a:latin typeface="Special Elite" panose="02000506000000020004" pitchFamily="2" charset="0"/>
              <a:ea typeface="Fira Mono" panose="020B0509050000020004" pitchFamily="49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de-DE" sz="1400" dirty="0">
                <a:latin typeface="Fira Sans Light" panose="020B0403050000020004" pitchFamily="34" charset="0"/>
                <a:ea typeface="Fira Mono" panose="020B0509050000020004" pitchFamily="49" charset="0"/>
              </a:rPr>
              <a:t>Beenden könnt ihr die Anwendung jederzeit mit</a:t>
            </a:r>
          </a:p>
          <a:p>
            <a:pPr algn="ctr">
              <a:lnSpc>
                <a:spcPct val="150000"/>
              </a:lnSpc>
            </a:pPr>
            <a:r>
              <a:rPr lang="de-DE" sz="1400" dirty="0">
                <a:latin typeface="Special Elite" panose="02000506000000020004" pitchFamily="2" charset="0"/>
                <a:ea typeface="Fira Mono" panose="020B0509050000020004" pitchFamily="49" charset="0"/>
              </a:rPr>
              <a:t>bye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84607A5-A910-5365-A655-7A8BA7B4B908}"/>
              </a:ext>
            </a:extLst>
          </p:cNvPr>
          <p:cNvSpPr txBox="1"/>
          <p:nvPr/>
        </p:nvSpPr>
        <p:spPr>
          <a:xfrm>
            <a:off x="377283" y="5218234"/>
            <a:ext cx="6103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Fira Sans Light" panose="020B0403050000020004" pitchFamily="34" charset="0"/>
              </a:rPr>
              <a:t>🌐 HTML-Datei bearbeiten &amp; anzeigen: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7A5C1C8-89D8-7590-2D1A-D37C8AFD7CB3}"/>
              </a:ext>
            </a:extLst>
          </p:cNvPr>
          <p:cNvSpPr txBox="1"/>
          <p:nvPr/>
        </p:nvSpPr>
        <p:spPr>
          <a:xfrm>
            <a:off x="377283" y="5526011"/>
            <a:ext cx="6103434" cy="135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400" dirty="0">
                <a:latin typeface="Fira Sans Light" panose="020B0403050000020004" pitchFamily="34" charset="0"/>
                <a:ea typeface="Fira Mono" panose="020B0509050000020004" pitchFamily="49" charset="0"/>
              </a:rPr>
              <a:t>Wählt eine HTML-Datei im Ordner aus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400" dirty="0">
                <a:latin typeface="Fira Sans Light" panose="020B0403050000020004" pitchFamily="34" charset="0"/>
                <a:ea typeface="Fira Mono" panose="020B0509050000020004" pitchFamily="49" charset="0"/>
              </a:rPr>
              <a:t>Zum Bearbeiten: Rechtsklick </a:t>
            </a:r>
            <a:r>
              <a:rPr lang="de-DE" sz="1400" dirty="0">
                <a:latin typeface="Fira Sans Light" panose="020B0403050000020004" pitchFamily="34" charset="0"/>
                <a:ea typeface="Fira Mono" panose="020B0509050000020004" pitchFamily="49" charset="0"/>
                <a:sym typeface="Wingdings" pitchFamily="2" charset="2"/>
              </a:rPr>
              <a:t> </a:t>
            </a:r>
            <a:r>
              <a:rPr lang="de-DE" sz="1400" dirty="0">
                <a:latin typeface="Fira Mono" panose="020B0509050000020004" pitchFamily="49" charset="0"/>
                <a:ea typeface="Fira Mono" panose="020B0509050000020004" pitchFamily="49" charset="0"/>
                <a:sym typeface="Wingdings" pitchFamily="2" charset="2"/>
              </a:rPr>
              <a:t>Öffnen mit … </a:t>
            </a:r>
            <a:r>
              <a:rPr lang="de-DE" sz="1400" dirty="0">
                <a:latin typeface="Fira Sans Light" panose="020B0403050000020004" pitchFamily="34" charset="0"/>
                <a:ea typeface="Fira Mono" panose="020B0509050000020004" pitchFamily="49" charset="0"/>
                <a:sym typeface="Wingdings" pitchFamily="2" charset="2"/>
              </a:rPr>
              <a:t> </a:t>
            </a:r>
            <a:r>
              <a:rPr lang="de-DE" sz="1400" i="1" dirty="0">
                <a:latin typeface="Fira Sans Light" panose="020B0403050000020004" pitchFamily="34" charset="0"/>
                <a:ea typeface="Fira Mono" panose="020B0509050000020004" pitchFamily="49" charset="0"/>
                <a:sym typeface="Wingdings" pitchFamily="2" charset="2"/>
              </a:rPr>
              <a:t>&lt; Editor eurer Wahl &gt;</a:t>
            </a:r>
            <a:endParaRPr lang="de-DE" sz="1400" dirty="0">
              <a:latin typeface="Fira Sans Light" panose="020B0403050000020004" pitchFamily="34" charset="0"/>
              <a:ea typeface="Fira Mono" panose="020B0509050000020004" pitchFamily="49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400" dirty="0">
                <a:latin typeface="Fira Sans Light" panose="020B0403050000020004" pitchFamily="34" charset="0"/>
                <a:ea typeface="Fira Mono" panose="020B0509050000020004" pitchFamily="49" charset="0"/>
                <a:sym typeface="Wingdings" pitchFamily="2" charset="2"/>
              </a:rPr>
              <a:t>Zum Anzeigen: </a:t>
            </a:r>
            <a:r>
              <a:rPr lang="de-DE" sz="1400" dirty="0">
                <a:latin typeface="Fira Sans Light" panose="020B0403050000020004" pitchFamily="34" charset="0"/>
                <a:ea typeface="Fira Mono" panose="020B0509050000020004" pitchFamily="49" charset="0"/>
              </a:rPr>
              <a:t>Rechtsklick </a:t>
            </a:r>
            <a:r>
              <a:rPr lang="de-DE" sz="1400" dirty="0">
                <a:latin typeface="Fira Sans Light" panose="020B0403050000020004" pitchFamily="34" charset="0"/>
                <a:ea typeface="Fira Mono" panose="020B0509050000020004" pitchFamily="49" charset="0"/>
                <a:sym typeface="Wingdings" pitchFamily="2" charset="2"/>
              </a:rPr>
              <a:t> </a:t>
            </a:r>
            <a:r>
              <a:rPr lang="de-DE" sz="1400" dirty="0">
                <a:latin typeface="Fira Mono" panose="020B0509050000020004" pitchFamily="49" charset="0"/>
                <a:ea typeface="Fira Mono" panose="020B0509050000020004" pitchFamily="49" charset="0"/>
                <a:sym typeface="Wingdings" pitchFamily="2" charset="2"/>
              </a:rPr>
              <a:t>Öffnen mit … </a:t>
            </a:r>
            <a:r>
              <a:rPr lang="de-DE" sz="1400" dirty="0">
                <a:latin typeface="Fira Sans Light" panose="020B0403050000020004" pitchFamily="34" charset="0"/>
                <a:ea typeface="Fira Mono" panose="020B0509050000020004" pitchFamily="49" charset="0"/>
                <a:sym typeface="Wingdings" pitchFamily="2" charset="2"/>
              </a:rPr>
              <a:t> </a:t>
            </a:r>
            <a:r>
              <a:rPr lang="de-DE" sz="1400" i="1" dirty="0">
                <a:latin typeface="Fira Sans Light" panose="020B0403050000020004" pitchFamily="34" charset="0"/>
                <a:ea typeface="Fira Mono" panose="020B0509050000020004" pitchFamily="49" charset="0"/>
                <a:sym typeface="Wingdings" pitchFamily="2" charset="2"/>
              </a:rPr>
              <a:t>&lt; Browser wählen &gt;</a:t>
            </a:r>
            <a:endParaRPr lang="de-DE" sz="1400" dirty="0"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3E788AB-C90D-E846-C3D8-43A18EC3850F}"/>
              </a:ext>
            </a:extLst>
          </p:cNvPr>
          <p:cNvSpPr txBox="1"/>
          <p:nvPr/>
        </p:nvSpPr>
        <p:spPr>
          <a:xfrm>
            <a:off x="377283" y="7184158"/>
            <a:ext cx="6103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Fira Sans Light" panose="020B0403050000020004" pitchFamily="34" charset="0"/>
              </a:rPr>
              <a:t>📎 Übersicht der H5P-Links: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71C040F-BA75-9011-591E-9271777EBDF4}"/>
              </a:ext>
            </a:extLst>
          </p:cNvPr>
          <p:cNvSpPr txBox="1"/>
          <p:nvPr/>
        </p:nvSpPr>
        <p:spPr>
          <a:xfrm>
            <a:off x="377283" y="7491935"/>
            <a:ext cx="6103434" cy="1351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400" dirty="0">
                <a:latin typeface="Fira Sans Light" panose="020B0403050000020004" pitchFamily="34" charset="0"/>
                <a:ea typeface="Fira Mono" panose="020B0509050000020004" pitchFamily="49" charset="0"/>
              </a:rPr>
              <a:t>Abschluss von Tim Berners-Lee:</a:t>
            </a:r>
          </a:p>
          <a:p>
            <a:pPr algn="ctr">
              <a:lnSpc>
                <a:spcPct val="150000"/>
              </a:lnSpc>
            </a:pPr>
            <a:r>
              <a:rPr lang="de-DE" sz="1400" dirty="0">
                <a:latin typeface="Special Elite" panose="02000506000000020004" pitchFamily="2" charset="0"/>
                <a:ea typeface="Fira Mono" panose="020B0509050000020004" pitchFamily="49" charset="0"/>
              </a:rPr>
              <a:t>https://</a:t>
            </a:r>
            <a:r>
              <a:rPr lang="de-DE" sz="1400" dirty="0" err="1">
                <a:latin typeface="Special Elite" panose="02000506000000020004" pitchFamily="2" charset="0"/>
                <a:ea typeface="Fira Mono" panose="020B0509050000020004" pitchFamily="49" charset="0"/>
              </a:rPr>
              <a:t>app.Lumi.education</a:t>
            </a:r>
            <a:r>
              <a:rPr lang="de-DE" sz="1400" dirty="0">
                <a:latin typeface="Special Elite" panose="02000506000000020004" pitchFamily="2" charset="0"/>
                <a:ea typeface="Fira Mono" panose="020B0509050000020004" pitchFamily="49" charset="0"/>
              </a:rPr>
              <a:t>/</a:t>
            </a:r>
            <a:r>
              <a:rPr lang="de-DE" sz="1400" dirty="0" err="1">
                <a:latin typeface="Special Elite" panose="02000506000000020004" pitchFamily="2" charset="0"/>
                <a:ea typeface="Fira Mono" panose="020B0509050000020004" pitchFamily="49" charset="0"/>
              </a:rPr>
              <a:t>run</a:t>
            </a:r>
            <a:r>
              <a:rPr lang="de-DE" sz="1400" dirty="0">
                <a:latin typeface="Special Elite" panose="02000506000000020004" pitchFamily="2" charset="0"/>
                <a:ea typeface="Fira Mono" panose="020B0509050000020004" pitchFamily="49" charset="0"/>
              </a:rPr>
              <a:t>/gWv7JK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de-DE" sz="1400" dirty="0">
                <a:latin typeface="Fira Sans Light" panose="020B0403050000020004" pitchFamily="34" charset="0"/>
                <a:ea typeface="Fira Mono" panose="020B0509050000020004" pitchFamily="49" charset="0"/>
              </a:rPr>
              <a:t>Finale:</a:t>
            </a:r>
          </a:p>
          <a:p>
            <a:pPr algn="ctr">
              <a:lnSpc>
                <a:spcPct val="150000"/>
              </a:lnSpc>
            </a:pPr>
            <a:r>
              <a:rPr lang="de-DE" sz="1400" dirty="0">
                <a:latin typeface="Special Elite" panose="02000506000000020004" pitchFamily="2" charset="0"/>
                <a:ea typeface="Fira Mono" panose="020B0509050000020004" pitchFamily="49" charset="0"/>
              </a:rPr>
              <a:t>https://</a:t>
            </a:r>
            <a:r>
              <a:rPr lang="de-DE" sz="1400" dirty="0" err="1">
                <a:latin typeface="Special Elite" panose="02000506000000020004" pitchFamily="2" charset="0"/>
                <a:ea typeface="Fira Mono" panose="020B0509050000020004" pitchFamily="49" charset="0"/>
              </a:rPr>
              <a:t>app.Lumi.education</a:t>
            </a:r>
            <a:r>
              <a:rPr lang="de-DE" sz="1400" dirty="0">
                <a:latin typeface="Special Elite" panose="02000506000000020004" pitchFamily="2" charset="0"/>
                <a:ea typeface="Fira Mono" panose="020B0509050000020004" pitchFamily="49" charset="0"/>
              </a:rPr>
              <a:t>/</a:t>
            </a:r>
            <a:r>
              <a:rPr lang="de-DE" sz="1400" dirty="0" err="1">
                <a:latin typeface="Special Elite" panose="02000506000000020004" pitchFamily="2" charset="0"/>
                <a:ea typeface="Fira Mono" panose="020B0509050000020004" pitchFamily="49" charset="0"/>
              </a:rPr>
              <a:t>run</a:t>
            </a:r>
            <a:r>
              <a:rPr lang="de-DE" sz="1400" dirty="0">
                <a:latin typeface="Special Elite" panose="02000506000000020004" pitchFamily="2" charset="0"/>
                <a:ea typeface="Fira Mono" panose="020B0509050000020004" pitchFamily="49" charset="0"/>
              </a:rPr>
              <a:t>/</a:t>
            </a:r>
            <a:r>
              <a:rPr lang="de-DE" sz="1400" dirty="0" err="1">
                <a:latin typeface="Special Elite" panose="02000506000000020004" pitchFamily="2" charset="0"/>
                <a:ea typeface="Fira Mono" panose="020B0509050000020004" pitchFamily="49" charset="0"/>
              </a:rPr>
              <a:t>CdXDrR</a:t>
            </a:r>
            <a:endParaRPr lang="de-DE" sz="1400" dirty="0">
              <a:latin typeface="Special Elite" panose="02000506000000020004" pitchFamily="2" charset="0"/>
              <a:ea typeface="Fira Mono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79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AB5"/>
        </a:solidFill>
        <a:ln w="9525">
          <a:solidFill>
            <a:srgbClr val="E6E2A4"/>
          </a:solidFill>
        </a:ln>
        <a:effectLst>
          <a:outerShdw blurRad="50800" dist="38100" dir="6600000" sx="103000" sy="103000" algn="tr" rotWithShape="0">
            <a:prstClr val="black">
              <a:alpha val="40000"/>
            </a:prstClr>
          </a:outerShdw>
        </a:effectLst>
      </a:spPr>
      <a:bodyPr rtlCol="0" anchor="ctr">
        <a:normAutofit/>
      </a:bodyPr>
      <a:lstStyle>
        <a:defPPr algn="ctr">
          <a:defRPr i="1" dirty="0" smtClean="0">
            <a:solidFill>
              <a:schemeClr val="accent1">
                <a:lumMod val="75000"/>
              </a:schemeClr>
            </a:solidFill>
            <a:latin typeface="Garamond" panose="02020404030301010803" pitchFamily="18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122</Words>
  <Application>Microsoft Macintosh PowerPoint</Application>
  <PresentationFormat>A4-Papier (210 x 297 mm)</PresentationFormat>
  <Paragraphs>21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Aptos</vt:lpstr>
      <vt:lpstr>Aptos Display</vt:lpstr>
      <vt:lpstr>Arial</vt:lpstr>
      <vt:lpstr>Fira Mono</vt:lpstr>
      <vt:lpstr>Fira Sans Light</vt:lpstr>
      <vt:lpstr>Fira Sans Medium</vt:lpstr>
      <vt:lpstr>Special Elite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Csury, Charlotte</dc:creator>
  <cp:lastModifiedBy>Csury, Charlotte</cp:lastModifiedBy>
  <cp:revision>25</cp:revision>
  <dcterms:created xsi:type="dcterms:W3CDTF">2025-09-10T11:42:44Z</dcterms:created>
  <dcterms:modified xsi:type="dcterms:W3CDTF">2025-09-26T09:25:03Z</dcterms:modified>
</cp:coreProperties>
</file>