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9" r:id="rId4"/>
    <p:sldId id="262" r:id="rId5"/>
    <p:sldId id="260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9368-313D-4851-8FB6-9505FA466B11}" v="96" dt="2020-07-01T02:34:47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 Ganguly" userId="00be0aef487ade67" providerId="LiveId" clId="{05E59368-313D-4851-8FB6-9505FA466B11}"/>
    <pc:docChg chg="undo custSel mod addSld delSld modSld addMainMaster delMainMaster">
      <pc:chgData name="Dia Ganguly" userId="00be0aef487ade67" providerId="LiveId" clId="{05E59368-313D-4851-8FB6-9505FA466B11}" dt="2020-07-01T02:42:24.590" v="2463" actId="47"/>
      <pc:docMkLst>
        <pc:docMk/>
      </pc:docMkLst>
      <pc:sldChg chg="addSp modSp mod setBg modClrScheme chgLayout">
        <pc:chgData name="Dia Ganguly" userId="00be0aef487ade67" providerId="LiveId" clId="{05E59368-313D-4851-8FB6-9505FA466B11}" dt="2020-06-24T00:02:50.586" v="253" actId="20577"/>
        <pc:sldMkLst>
          <pc:docMk/>
          <pc:sldMk cId="755757089" sldId="256"/>
        </pc:sldMkLst>
        <pc:spChg chg="mo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2" creationId="{2348C61E-EF14-4623-A5A3-1C1C1A9982FA}"/>
          </ac:spMkLst>
        </pc:spChg>
        <pc:spChg chg="mod">
          <ac:chgData name="Dia Ganguly" userId="00be0aef487ade67" providerId="LiveId" clId="{05E59368-313D-4851-8FB6-9505FA466B11}" dt="2020-06-24T00:02:50.586" v="253" actId="20577"/>
          <ac:spMkLst>
            <pc:docMk/>
            <pc:sldMk cId="755757089" sldId="256"/>
            <ac:spMk id="3" creationId="{E983BBD5-1811-4DEE-840A-A94BAF21FDC3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9" creationId="{CE3C5560-7A9C-489F-9148-18C5E1D0F0B2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1" creationId="{C5CB530E-515E-412C-9DF1-5F8FFBD6F383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3" creationId="{712D4376-A578-4FF1-94FC-245E7A6A489F}"/>
          </ac:spMkLst>
        </pc:spChg>
        <pc:spChg chg="add">
          <ac:chgData name="Dia Ganguly" userId="00be0aef487ade67" providerId="LiveId" clId="{05E59368-313D-4851-8FB6-9505FA466B11}" dt="2020-06-23T00:29:14.448" v="0" actId="26606"/>
          <ac:spMkLst>
            <pc:docMk/>
            <pc:sldMk cId="755757089" sldId="256"/>
            <ac:spMk id="15" creationId="{AEA7509D-F04F-40CB-A0B3-EEF16499CC9F}"/>
          </ac:spMkLst>
        </pc:sp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4" creationId="{2C32F1B9-DD62-4C8F-8AB5-72D0ACD352F2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19" creationId="{508BEF50-7B1E-49A4-BC19-5F4F1D755E64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21" creationId="{3FBAD350-5664-4811-A208-657FB882D350}"/>
          </ac:picMkLst>
        </pc:picChg>
        <pc:picChg chg="add">
          <ac:chgData name="Dia Ganguly" userId="00be0aef487ade67" providerId="LiveId" clId="{05E59368-313D-4851-8FB6-9505FA466B11}" dt="2020-06-23T00:29:14.448" v="0" actId="26606"/>
          <ac:picMkLst>
            <pc:docMk/>
            <pc:sldMk cId="755757089" sldId="256"/>
            <ac:picMk id="23" creationId="{C39ADB8F-D187-49D7-BDCF-C1B6DC727068}"/>
          </ac:picMkLst>
        </pc:picChg>
        <pc:cxnChg chg="add">
          <ac:chgData name="Dia Ganguly" userId="00be0aef487ade67" providerId="LiveId" clId="{05E59368-313D-4851-8FB6-9505FA466B11}" dt="2020-06-23T00:29:14.448" v="0" actId="26606"/>
          <ac:cxnSpMkLst>
            <pc:docMk/>
            <pc:sldMk cId="755757089" sldId="256"/>
            <ac:cxnSpMk id="17" creationId="{56020367-4FD5-4596-8E10-C5F095CD8DBF}"/>
          </ac:cxnSpMkLst>
        </pc:cxnChg>
      </pc:sldChg>
      <pc:sldChg chg="addSp delSp modSp new del">
        <pc:chgData name="Dia Ganguly" userId="00be0aef487ade67" providerId="LiveId" clId="{05E59368-313D-4851-8FB6-9505FA466B11}" dt="2020-06-24T19:31:13.551" v="274" actId="47"/>
        <pc:sldMkLst>
          <pc:docMk/>
          <pc:sldMk cId="1405331979" sldId="257"/>
        </pc:sldMkLst>
        <pc:spChg chg="add del">
          <ac:chgData name="Dia Ganguly" userId="00be0aef487ade67" providerId="LiveId" clId="{05E59368-313D-4851-8FB6-9505FA466B11}" dt="2020-06-23T00:52:01.462" v="3"/>
          <ac:spMkLst>
            <pc:docMk/>
            <pc:sldMk cId="1405331979" sldId="257"/>
            <ac:spMk id="3" creationId="{8F3AA083-3234-4220-AE4D-0ECFC71E369A}"/>
          </ac:spMkLst>
        </pc:spChg>
        <pc:picChg chg="add del mod">
          <ac:chgData name="Dia Ganguly" userId="00be0aef487ade67" providerId="LiveId" clId="{05E59368-313D-4851-8FB6-9505FA466B11}" dt="2020-06-23T00:52:01.462" v="3"/>
          <ac:picMkLst>
            <pc:docMk/>
            <pc:sldMk cId="1405331979" sldId="257"/>
            <ac:picMk id="1026" creationId="{854C126A-849C-41FA-AC2E-20970DFE6064}"/>
          </ac:picMkLst>
        </pc:picChg>
      </pc:sldChg>
      <pc:sldChg chg="addSp delSp modSp new del mod">
        <pc:chgData name="Dia Ganguly" userId="00be0aef487ade67" providerId="LiveId" clId="{05E59368-313D-4851-8FB6-9505FA466B11}" dt="2020-06-25T02:06:31.947" v="741" actId="47"/>
        <pc:sldMkLst>
          <pc:docMk/>
          <pc:sldMk cId="3497421674" sldId="258"/>
        </pc:sldMkLst>
        <pc:spChg chg="add mod">
          <ac:chgData name="Dia Ganguly" userId="00be0aef487ade67" providerId="LiveId" clId="{05E59368-313D-4851-8FB6-9505FA466B11}" dt="2020-06-23T23:56:58.956" v="251" actId="20577"/>
          <ac:spMkLst>
            <pc:docMk/>
            <pc:sldMk cId="3497421674" sldId="258"/>
            <ac:spMk id="2" creationId="{31B042A5-935B-458A-8BAD-36D55C099B36}"/>
          </ac:spMkLst>
        </pc:spChg>
        <pc:picChg chg="add del">
          <ac:chgData name="Dia Ganguly" userId="00be0aef487ade67" providerId="LiveId" clId="{05E59368-313D-4851-8FB6-9505FA466B11}" dt="2020-06-23T00:52:18.169" v="6"/>
          <ac:picMkLst>
            <pc:docMk/>
            <pc:sldMk cId="3497421674" sldId="258"/>
            <ac:picMk id="2050" creationId="{AAB87F40-A8AA-489F-B2C7-C1FA8E79CF87}"/>
          </ac:picMkLst>
        </pc:picChg>
        <pc:picChg chg="add del mod">
          <ac:chgData name="Dia Ganguly" userId="00be0aef487ade67" providerId="LiveId" clId="{05E59368-313D-4851-8FB6-9505FA466B11}" dt="2020-06-23T20:05:33.863" v="17" actId="1076"/>
          <ac:picMkLst>
            <pc:docMk/>
            <pc:sldMk cId="3497421674" sldId="258"/>
            <ac:picMk id="2052" creationId="{E8B9C5C1-8DEE-4745-9686-FFF21B0C98F0}"/>
          </ac:picMkLst>
        </pc:picChg>
      </pc:sldChg>
      <pc:sldChg chg="addSp delSp modSp new mod setBg">
        <pc:chgData name="Dia Ganguly" userId="00be0aef487ade67" providerId="LiveId" clId="{05E59368-313D-4851-8FB6-9505FA466B11}" dt="2020-06-24T00:03:20.984" v="273" actId="20577"/>
        <pc:sldMkLst>
          <pc:docMk/>
          <pc:sldMk cId="4022351439" sldId="259"/>
        </pc:sldMkLst>
        <pc:spChg chg="mod">
          <ac:chgData name="Dia Ganguly" userId="00be0aef487ade67" providerId="LiveId" clId="{05E59368-313D-4851-8FB6-9505FA466B11}" dt="2020-06-24T00:03:20.984" v="273" actId="20577"/>
          <ac:spMkLst>
            <pc:docMk/>
            <pc:sldMk cId="4022351439" sldId="259"/>
            <ac:spMk id="2" creationId="{265C9232-D058-4843-AC2C-43CA1CC4B5C0}"/>
          </ac:spMkLst>
        </pc:spChg>
        <pc:spChg chg="del">
          <ac:chgData name="Dia Ganguly" userId="00be0aef487ade67" providerId="LiveId" clId="{05E59368-313D-4851-8FB6-9505FA466B11}" dt="2020-06-24T00:03:03.716" v="255" actId="26606"/>
          <ac:spMkLst>
            <pc:docMk/>
            <pc:sldMk cId="4022351439" sldId="259"/>
            <ac:spMk id="3" creationId="{9E9AD966-CF57-4255-8B60-B498A2C1576E}"/>
          </ac:spMkLst>
        </pc:spChg>
        <pc:spChg chg="add">
          <ac:chgData name="Dia Ganguly" userId="00be0aef487ade67" providerId="LiveId" clId="{05E59368-313D-4851-8FB6-9505FA466B11}" dt="2020-06-24T00:03:03.716" v="255" actId="26606"/>
          <ac:spMkLst>
            <pc:docMk/>
            <pc:sldMk cId="4022351439" sldId="259"/>
            <ac:spMk id="10" creationId="{4E94261F-1ED3-4E90-88E6-13479144005B}"/>
          </ac:spMkLst>
        </pc:spChg>
        <pc:cxnChg chg="add">
          <ac:chgData name="Dia Ganguly" userId="00be0aef487ade67" providerId="LiveId" clId="{05E59368-313D-4851-8FB6-9505FA466B11}" dt="2020-06-24T00:03:03.716" v="255" actId="26606"/>
          <ac:cxnSpMkLst>
            <pc:docMk/>
            <pc:sldMk cId="4022351439" sldId="259"/>
            <ac:cxnSpMk id="8" creationId="{D1B787A8-0D67-4B7E-9B48-86BD906AB6B5}"/>
          </ac:cxnSpMkLst>
        </pc:cxnChg>
        <pc:cxnChg chg="add">
          <ac:chgData name="Dia Ganguly" userId="00be0aef487ade67" providerId="LiveId" clId="{05E59368-313D-4851-8FB6-9505FA466B11}" dt="2020-06-24T00:03:03.716" v="255" actId="26606"/>
          <ac:cxnSpMkLst>
            <pc:docMk/>
            <pc:sldMk cId="4022351439" sldId="259"/>
            <ac:cxnSpMk id="12" creationId="{56020367-4FD5-4596-8E10-C5F095CD8DBF}"/>
          </ac:cxnSpMkLst>
        </pc:cxnChg>
      </pc:sldChg>
      <pc:sldChg chg="addSp delSp modSp new mod setBg modClrScheme delDesignElem chgLayout">
        <pc:chgData name="Dia Ganguly" userId="00be0aef487ade67" providerId="LiveId" clId="{05E59368-313D-4851-8FB6-9505FA466B11}" dt="2020-06-25T13:07:25.150" v="1205" actId="255"/>
        <pc:sldMkLst>
          <pc:docMk/>
          <pc:sldMk cId="1092011607" sldId="260"/>
        </pc:sldMkLst>
        <pc:spChg chg="add mod">
          <ac:chgData name="Dia Ganguly" userId="00be0aef487ade67" providerId="LiveId" clId="{05E59368-313D-4851-8FB6-9505FA466B11}" dt="2020-06-25T02:06:14.473" v="737" actId="1076"/>
          <ac:spMkLst>
            <pc:docMk/>
            <pc:sldMk cId="1092011607" sldId="260"/>
            <ac:spMk id="2" creationId="{AAABBDD3-EA08-4C4E-909E-7D7F3754F522}"/>
          </ac:spMkLst>
        </pc:spChg>
        <pc:spChg chg="add del mod">
          <ac:chgData name="Dia Ganguly" userId="00be0aef487ade67" providerId="LiveId" clId="{05E59368-313D-4851-8FB6-9505FA466B11}" dt="2020-06-25T02:04:24.466" v="704" actId="478"/>
          <ac:spMkLst>
            <pc:docMk/>
            <pc:sldMk cId="1092011607" sldId="260"/>
            <ac:spMk id="3" creationId="{2E7BC8E2-8302-442F-BE06-FB540C46072F}"/>
          </ac:spMkLst>
        </pc:spChg>
        <pc:spChg chg="add del mod">
          <ac:chgData name="Dia Ganguly" userId="00be0aef487ade67" providerId="LiveId" clId="{05E59368-313D-4851-8FB6-9505FA466B11}" dt="2020-06-25T02:05:02.087" v="726"/>
          <ac:spMkLst>
            <pc:docMk/>
            <pc:sldMk cId="1092011607" sldId="260"/>
            <ac:spMk id="4" creationId="{84C82063-C178-42ED-8DF9-FF1DE29F2C0B}"/>
          </ac:spMkLst>
        </pc:spChg>
        <pc:spChg chg="add mod">
          <ac:chgData name="Dia Ganguly" userId="00be0aef487ade67" providerId="LiveId" clId="{05E59368-313D-4851-8FB6-9505FA466B11}" dt="2020-06-25T13:07:25.150" v="1205" actId="255"/>
          <ac:spMkLst>
            <pc:docMk/>
            <pc:sldMk cId="1092011607" sldId="260"/>
            <ac:spMk id="9" creationId="{F3D8A0EA-6F97-4B6C-91C5-F6ABCFBE591B}"/>
          </ac:spMkLst>
        </pc:spChg>
        <pc:spChg chg="add del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16" creationId="{8D1AA55E-40D5-461B-A5A8-4AE8AAB71B08}"/>
          </ac:spMkLst>
        </pc:spChg>
        <pc:spChg chg="add del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20" creationId="{6CB927A4-E432-4310-9CD5-E89FF5063179}"/>
          </ac:spMkLst>
        </pc:spChg>
        <pc:spChg chg="add del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22" creationId="{E3020543-B24B-4EC4-8FFC-8DD88EEA91A8}"/>
          </ac:spMkLst>
        </pc:spChg>
        <pc:spChg chg="add del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24" creationId="{1453BF6C-B012-48B7-B4E8-6D7AC7C27D02}"/>
          </ac:spMkLst>
        </pc:spChg>
        <pc:spChg chg="add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31" creationId="{8D1AA55E-40D5-461B-A5A8-4AE8AAB71B08}"/>
          </ac:spMkLst>
        </pc:spChg>
        <pc:spChg chg="add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35" creationId="{6CB927A4-E432-4310-9CD5-E89FF5063179}"/>
          </ac:spMkLst>
        </pc:spChg>
        <pc:spChg chg="add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37" creationId="{E3020543-B24B-4EC4-8FFC-8DD88EEA91A8}"/>
          </ac:spMkLst>
        </pc:spChg>
        <pc:spChg chg="add">
          <ac:chgData name="Dia Ganguly" userId="00be0aef487ade67" providerId="LiveId" clId="{05E59368-313D-4851-8FB6-9505FA466B11}" dt="2020-06-25T02:05:39.145" v="730" actId="26606"/>
          <ac:spMkLst>
            <pc:docMk/>
            <pc:sldMk cId="1092011607" sldId="260"/>
            <ac:spMk id="39" creationId="{1453BF6C-B012-48B7-B4E8-6D7AC7C27D02}"/>
          </ac:spMkLst>
        </pc:spChg>
        <pc:spChg chg="add del">
          <ac:chgData name="Dia Ganguly" userId="00be0aef487ade67" providerId="LiveId" clId="{05E59368-313D-4851-8FB6-9505FA466B11}" dt="2020-06-25T02:04:14.227" v="703" actId="700"/>
          <ac:spMkLst>
            <pc:docMk/>
            <pc:sldMk cId="1092011607" sldId="260"/>
            <ac:spMk id="71" creationId="{16B067B1-F4E5-4FDF-813D-C9E872E80075}"/>
          </ac:spMkLst>
        </pc:spChg>
        <pc:picChg chg="add mod">
          <ac:chgData name="Dia Ganguly" userId="00be0aef487ade67" providerId="LiveId" clId="{05E59368-313D-4851-8FB6-9505FA466B11}" dt="2020-06-25T02:06:17.164" v="738" actId="1076"/>
          <ac:picMkLst>
            <pc:docMk/>
            <pc:sldMk cId="1092011607" sldId="260"/>
            <ac:picMk id="8" creationId="{C78A460D-C092-41BD-A755-40873D3E844E}"/>
          </ac:picMkLst>
        </pc:picChg>
        <pc:picChg chg="add del mod">
          <ac:chgData name="Dia Ganguly" userId="00be0aef487ade67" providerId="LiveId" clId="{05E59368-313D-4851-8FB6-9505FA466B11}" dt="2020-06-25T01:46:40.277" v="279" actId="478"/>
          <ac:picMkLst>
            <pc:docMk/>
            <pc:sldMk cId="1092011607" sldId="260"/>
            <ac:picMk id="1026" creationId="{B92E1641-BCC0-45B9-8E70-618F49EA57D7}"/>
          </ac:picMkLst>
        </pc:picChg>
        <pc:cxnChg chg="add del">
          <ac:chgData name="Dia Ganguly" userId="00be0aef487ade67" providerId="LiveId" clId="{05E59368-313D-4851-8FB6-9505FA466B11}" dt="2020-06-25T02:05:39.145" v="730" actId="26606"/>
          <ac:cxnSpMkLst>
            <pc:docMk/>
            <pc:sldMk cId="1092011607" sldId="260"/>
            <ac:cxnSpMk id="14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2:05:39.145" v="730" actId="26606"/>
          <ac:cxnSpMkLst>
            <pc:docMk/>
            <pc:sldMk cId="1092011607" sldId="260"/>
            <ac:cxnSpMk id="18" creationId="{C49DA8F6-BCC1-4447-B54C-57856834B94B}"/>
          </ac:cxnSpMkLst>
        </pc:cxnChg>
        <pc:cxnChg chg="add">
          <ac:chgData name="Dia Ganguly" userId="00be0aef487ade67" providerId="LiveId" clId="{05E59368-313D-4851-8FB6-9505FA466B11}" dt="2020-06-25T02:05:39.145" v="730" actId="26606"/>
          <ac:cxnSpMkLst>
            <pc:docMk/>
            <pc:sldMk cId="1092011607" sldId="260"/>
            <ac:cxnSpMk id="29" creationId="{5C05CAAB-DBA2-4548-AD5F-01BB97FBB207}"/>
          </ac:cxnSpMkLst>
        </pc:cxnChg>
        <pc:cxnChg chg="add">
          <ac:chgData name="Dia Ganguly" userId="00be0aef487ade67" providerId="LiveId" clId="{05E59368-313D-4851-8FB6-9505FA466B11}" dt="2020-06-25T02:05:39.145" v="730" actId="26606"/>
          <ac:cxnSpMkLst>
            <pc:docMk/>
            <pc:sldMk cId="1092011607" sldId="260"/>
            <ac:cxnSpMk id="33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2:04:14.227" v="703" actId="700"/>
          <ac:cxnSpMkLst>
            <pc:docMk/>
            <pc:sldMk cId="1092011607" sldId="260"/>
            <ac:cxnSpMk id="73" creationId="{F56AE1B2-3354-430B-9E05-2241C72EE908}"/>
          </ac:cxnSpMkLst>
        </pc:cxnChg>
      </pc:sldChg>
      <pc:sldChg chg="addSp delSp modSp add del mod">
        <pc:chgData name="Dia Ganguly" userId="00be0aef487ade67" providerId="LiveId" clId="{05E59368-313D-4851-8FB6-9505FA466B11}" dt="2020-06-25T01:57:04.242" v="393" actId="47"/>
        <pc:sldMkLst>
          <pc:docMk/>
          <pc:sldMk cId="731960462" sldId="261"/>
        </pc:sldMkLst>
        <pc:spChg chg="del">
          <ac:chgData name="Dia Ganguly" userId="00be0aef487ade67" providerId="LiveId" clId="{05E59368-313D-4851-8FB6-9505FA466B11}" dt="2020-06-25T01:47:45.395" v="287" actId="478"/>
          <ac:spMkLst>
            <pc:docMk/>
            <pc:sldMk cId="731960462" sldId="261"/>
            <ac:spMk id="2" creationId="{31B042A5-935B-458A-8BAD-36D55C099B36}"/>
          </ac:spMkLst>
        </pc:spChg>
        <pc:grpChg chg="add mod">
          <ac:chgData name="Dia Ganguly" userId="00be0aef487ade67" providerId="LiveId" clId="{05E59368-313D-4851-8FB6-9505FA466B11}" dt="2020-06-25T01:52:34.218" v="307" actId="14100"/>
          <ac:grpSpMkLst>
            <pc:docMk/>
            <pc:sldMk cId="731960462" sldId="261"/>
            <ac:grpSpMk id="4" creationId="{38AE7AB5-0EA0-4EE0-BEE1-1E083757F831}"/>
          </ac:grpSpMkLst>
        </pc:grpChg>
        <pc:grpChg chg="add del mod">
          <ac:chgData name="Dia Ganguly" userId="00be0aef487ade67" providerId="LiveId" clId="{05E59368-313D-4851-8FB6-9505FA466B11}" dt="2020-06-25T01:52:54.660" v="309"/>
          <ac:grpSpMkLst>
            <pc:docMk/>
            <pc:sldMk cId="731960462" sldId="261"/>
            <ac:grpSpMk id="7" creationId="{22854210-5BC8-44FF-ACC1-7C84336A607F}"/>
          </ac:grpSpMkLst>
        </pc:grpChg>
        <pc:picChg chg="add mod">
          <ac:chgData name="Dia Ganguly" userId="00be0aef487ade67" providerId="LiveId" clId="{05E59368-313D-4851-8FB6-9505FA466B11}" dt="2020-06-25T01:52:34.218" v="307" actId="14100"/>
          <ac:picMkLst>
            <pc:docMk/>
            <pc:sldMk cId="731960462" sldId="261"/>
            <ac:picMk id="3" creationId="{E7308503-3360-4B34-9680-93097528DD2D}"/>
          </ac:picMkLst>
        </pc:picChg>
        <pc:picChg chg="mod">
          <ac:chgData name="Dia Ganguly" userId="00be0aef487ade67" providerId="LiveId" clId="{05E59368-313D-4851-8FB6-9505FA466B11}" dt="2020-06-25T01:52:52.280" v="308"/>
          <ac:picMkLst>
            <pc:docMk/>
            <pc:sldMk cId="731960462" sldId="261"/>
            <ac:picMk id="8" creationId="{D4CAF5C3-C646-482D-A2E3-5593D8A4FF77}"/>
          </ac:picMkLst>
        </pc:picChg>
        <pc:picChg chg="mod">
          <ac:chgData name="Dia Ganguly" userId="00be0aef487ade67" providerId="LiveId" clId="{05E59368-313D-4851-8FB6-9505FA466B11}" dt="2020-06-25T01:52:52.280" v="308"/>
          <ac:picMkLst>
            <pc:docMk/>
            <pc:sldMk cId="731960462" sldId="261"/>
            <ac:picMk id="9" creationId="{956655F6-959D-48C4-BAEC-6177D81B1028}"/>
          </ac:picMkLst>
        </pc:picChg>
        <pc:picChg chg="add mod">
          <ac:chgData name="Dia Ganguly" userId="00be0aef487ade67" providerId="LiveId" clId="{05E59368-313D-4851-8FB6-9505FA466B11}" dt="2020-06-25T01:52:34.218" v="307" actId="14100"/>
          <ac:picMkLst>
            <pc:docMk/>
            <pc:sldMk cId="731960462" sldId="261"/>
            <ac:picMk id="2050" creationId="{1CBAB68A-5154-49C9-810C-4E1C39C3AAB6}"/>
          </ac:picMkLst>
        </pc:picChg>
        <pc:picChg chg="del">
          <ac:chgData name="Dia Ganguly" userId="00be0aef487ade67" providerId="LiveId" clId="{05E59368-313D-4851-8FB6-9505FA466B11}" dt="2020-06-25T01:46:55.388" v="283" actId="478"/>
          <ac:picMkLst>
            <pc:docMk/>
            <pc:sldMk cId="731960462" sldId="261"/>
            <ac:picMk id="2052" creationId="{E8B9C5C1-8DEE-4745-9686-FFF21B0C98F0}"/>
          </ac:picMkLst>
        </pc:picChg>
      </pc:sldChg>
      <pc:sldChg chg="addSp delSp modSp add mod setBg modClrScheme chgLayout">
        <pc:chgData name="Dia Ganguly" userId="00be0aef487ade67" providerId="LiveId" clId="{05E59368-313D-4851-8FB6-9505FA466B11}" dt="2020-06-25T02:19:59.159" v="1178" actId="20577"/>
        <pc:sldMkLst>
          <pc:docMk/>
          <pc:sldMk cId="4246166972" sldId="262"/>
        </pc:sldMkLst>
        <pc:spChg chg="del">
          <ac:chgData name="Dia Ganguly" userId="00be0aef487ade67" providerId="LiveId" clId="{05E59368-313D-4851-8FB6-9505FA466B11}" dt="2020-06-25T01:53:26.284" v="316" actId="478"/>
          <ac:spMkLst>
            <pc:docMk/>
            <pc:sldMk cId="4246166972" sldId="262"/>
            <ac:spMk id="2" creationId="{31B042A5-935B-458A-8BAD-36D55C099B36}"/>
          </ac:spMkLst>
        </pc:spChg>
        <pc:spChg chg="add mod">
          <ac:chgData name="Dia Ganguly" userId="00be0aef487ade67" providerId="LiveId" clId="{05E59368-313D-4851-8FB6-9505FA466B11}" dt="2020-06-25T02:18:39.426" v="1138" actId="1076"/>
          <ac:spMkLst>
            <pc:docMk/>
            <pc:sldMk cId="4246166972" sldId="262"/>
            <ac:spMk id="3" creationId="{AE9980F7-B2EE-41F0-A01D-03F099760FDE}"/>
          </ac:spMkLst>
        </pc:spChg>
        <pc:spChg chg="add del mod">
          <ac:chgData name="Dia Ganguly" userId="00be0aef487ade67" providerId="LiveId" clId="{05E59368-313D-4851-8FB6-9505FA466B11}" dt="2020-06-25T01:53:55.316" v="319" actId="478"/>
          <ac:spMkLst>
            <pc:docMk/>
            <pc:sldMk cId="4246166972" sldId="262"/>
            <ac:spMk id="4" creationId="{CD44B844-C080-4884-BEEC-F8D7FB670A68}"/>
          </ac:spMkLst>
        </pc:spChg>
        <pc:spChg chg="add del mod">
          <ac:chgData name="Dia Ganguly" userId="00be0aef487ade67" providerId="LiveId" clId="{05E59368-313D-4851-8FB6-9505FA466B11}" dt="2020-06-25T01:55:30.392" v="381" actId="478"/>
          <ac:spMkLst>
            <pc:docMk/>
            <pc:sldMk cId="4246166972" sldId="262"/>
            <ac:spMk id="5" creationId="{8DAFB276-EF28-4DBF-9EE6-6AFF3D0F3895}"/>
          </ac:spMkLst>
        </pc:spChg>
        <pc:spChg chg="add mod">
          <ac:chgData name="Dia Ganguly" userId="00be0aef487ade67" providerId="LiveId" clId="{05E59368-313D-4851-8FB6-9505FA466B11}" dt="2020-06-25T02:19:59.159" v="1178" actId="20577"/>
          <ac:spMkLst>
            <pc:docMk/>
            <pc:sldMk cId="4246166972" sldId="262"/>
            <ac:spMk id="6" creationId="{23490318-AEE9-4C2D-BF8C-60F6B8F46A6D}"/>
          </ac:spMkLst>
        </pc:spChg>
        <pc:spChg chg="add del">
          <ac:chgData name="Dia Ganguly" userId="00be0aef487ade67" providerId="LiveId" clId="{05E59368-313D-4851-8FB6-9505FA466B11}" dt="2020-06-25T01:54:20.598" v="322" actId="26606"/>
          <ac:spMkLst>
            <pc:docMk/>
            <pc:sldMk cId="4246166972" sldId="262"/>
            <ac:spMk id="16" creationId="{A2679492-7988-4050-9056-542444452411}"/>
          </ac:spMkLst>
        </pc:spChg>
        <pc:spChg chg="add del">
          <ac:chgData name="Dia Ganguly" userId="00be0aef487ade67" providerId="LiveId" clId="{05E59368-313D-4851-8FB6-9505FA466B11}" dt="2020-06-25T01:54:20.598" v="322" actId="26606"/>
          <ac:spMkLst>
            <pc:docMk/>
            <pc:sldMk cId="4246166972" sldId="262"/>
            <ac:spMk id="18" creationId="{B091B163-7D61-4891-ABCF-5C13D9C418D0}"/>
          </ac:spMkLst>
        </pc:spChg>
        <pc:spChg chg="add del">
          <ac:chgData name="Dia Ganguly" userId="00be0aef487ade67" providerId="LiveId" clId="{05E59368-313D-4851-8FB6-9505FA466B11}" dt="2020-06-25T01:54:29.779" v="324" actId="26606"/>
          <ac:spMkLst>
            <pc:docMk/>
            <pc:sldMk cId="4246166972" sldId="262"/>
            <ac:spMk id="22" creationId="{E3020543-B24B-4EC4-8FFC-8DD88EEA91A8}"/>
          </ac:spMkLst>
        </pc:spChg>
        <pc:spChg chg="add del">
          <ac:chgData name="Dia Ganguly" userId="00be0aef487ade67" providerId="LiveId" clId="{05E59368-313D-4851-8FB6-9505FA466B11}" dt="2020-06-25T01:54:29.779" v="324" actId="26606"/>
          <ac:spMkLst>
            <pc:docMk/>
            <pc:sldMk cId="4246166972" sldId="262"/>
            <ac:spMk id="24" creationId="{1453BF6C-B012-48B7-B4E8-6D7AC7C27D02}"/>
          </ac:spMkLst>
        </pc:spChg>
        <pc:spChg chg="add del">
          <ac:chgData name="Dia Ganguly" userId="00be0aef487ade67" providerId="LiveId" clId="{05E59368-313D-4851-8FB6-9505FA466B11}" dt="2020-06-25T01:54:29.779" v="324" actId="26606"/>
          <ac:spMkLst>
            <pc:docMk/>
            <pc:sldMk cId="4246166972" sldId="262"/>
            <ac:spMk id="25" creationId="{8D1AA55E-40D5-461B-A5A8-4AE8AAB71B08}"/>
          </ac:spMkLst>
        </pc:spChg>
        <pc:spChg chg="add del">
          <ac:chgData name="Dia Ganguly" userId="00be0aef487ade67" providerId="LiveId" clId="{05E59368-313D-4851-8FB6-9505FA466B11}" dt="2020-06-25T01:54:29.779" v="324" actId="26606"/>
          <ac:spMkLst>
            <pc:docMk/>
            <pc:sldMk cId="4246166972" sldId="262"/>
            <ac:spMk id="27" creationId="{6CB927A4-E432-4310-9CD5-E89FF5063179}"/>
          </ac:spMkLst>
        </pc:spChg>
        <pc:spChg chg="add del">
          <ac:chgData name="Dia Ganguly" userId="00be0aef487ade67" providerId="LiveId" clId="{05E59368-313D-4851-8FB6-9505FA466B11}" dt="2020-06-25T01:54:38.026" v="326" actId="26606"/>
          <ac:spMkLst>
            <pc:docMk/>
            <pc:sldMk cId="4246166972" sldId="262"/>
            <ac:spMk id="30" creationId="{8D1AA55E-40D5-461B-A5A8-4AE8AAB71B08}"/>
          </ac:spMkLst>
        </pc:spChg>
        <pc:spChg chg="add del">
          <ac:chgData name="Dia Ganguly" userId="00be0aef487ade67" providerId="LiveId" clId="{05E59368-313D-4851-8FB6-9505FA466B11}" dt="2020-06-25T01:54:38.026" v="326" actId="26606"/>
          <ac:spMkLst>
            <pc:docMk/>
            <pc:sldMk cId="4246166972" sldId="262"/>
            <ac:spMk id="32" creationId="{6CB927A4-E432-4310-9CD5-E89FF5063179}"/>
          </ac:spMkLst>
        </pc:spChg>
        <pc:spChg chg="add del">
          <ac:chgData name="Dia Ganguly" userId="00be0aef487ade67" providerId="LiveId" clId="{05E59368-313D-4851-8FB6-9505FA466B11}" dt="2020-06-25T01:54:38.026" v="326" actId="26606"/>
          <ac:spMkLst>
            <pc:docMk/>
            <pc:sldMk cId="4246166972" sldId="262"/>
            <ac:spMk id="33" creationId="{E3020543-B24B-4EC4-8FFC-8DD88EEA91A8}"/>
          </ac:spMkLst>
        </pc:spChg>
        <pc:spChg chg="add del">
          <ac:chgData name="Dia Ganguly" userId="00be0aef487ade67" providerId="LiveId" clId="{05E59368-313D-4851-8FB6-9505FA466B11}" dt="2020-06-25T01:54:43.072" v="328" actId="26606"/>
          <ac:spMkLst>
            <pc:docMk/>
            <pc:sldMk cId="4246166972" sldId="262"/>
            <ac:spMk id="36" creationId="{330C0765-5A38-4A34-880C-9CC4C2E14FBA}"/>
          </ac:spMkLst>
        </pc:spChg>
        <pc:spChg chg="add del">
          <ac:chgData name="Dia Ganguly" userId="00be0aef487ade67" providerId="LiveId" clId="{05E59368-313D-4851-8FB6-9505FA466B11}" dt="2020-06-25T01:54:43.072" v="328" actId="26606"/>
          <ac:spMkLst>
            <pc:docMk/>
            <pc:sldMk cId="4246166972" sldId="262"/>
            <ac:spMk id="37" creationId="{B7DA268A-F88C-4936-8401-97C8C9861089}"/>
          </ac:spMkLst>
        </pc:spChg>
        <pc:spChg chg="add del">
          <ac:chgData name="Dia Ganguly" userId="00be0aef487ade67" providerId="LiveId" clId="{05E59368-313D-4851-8FB6-9505FA466B11}" dt="2020-06-25T01:54:43.072" v="328" actId="26606"/>
          <ac:spMkLst>
            <pc:docMk/>
            <pc:sldMk cId="4246166972" sldId="262"/>
            <ac:spMk id="38" creationId="{2E48EAB8-CD1C-4BF5-A92C-BA11919E6EDF}"/>
          </ac:spMkLst>
        </pc:spChg>
        <pc:spChg chg="add del">
          <ac:chgData name="Dia Ganguly" userId="00be0aef487ade67" providerId="LiveId" clId="{05E59368-313D-4851-8FB6-9505FA466B11}" dt="2020-06-25T01:54:43.072" v="328" actId="26606"/>
          <ac:spMkLst>
            <pc:docMk/>
            <pc:sldMk cId="4246166972" sldId="262"/>
            <ac:spMk id="39" creationId="{F66F957D-AE64-4187-90D7-B24F1CC27F61}"/>
          </ac:spMkLst>
        </pc:spChg>
        <pc:spChg chg="add del">
          <ac:chgData name="Dia Ganguly" userId="00be0aef487ade67" providerId="LiveId" clId="{05E59368-313D-4851-8FB6-9505FA466B11}" dt="2020-06-25T01:54:46.428" v="330" actId="26606"/>
          <ac:spMkLst>
            <pc:docMk/>
            <pc:sldMk cId="4246166972" sldId="262"/>
            <ac:spMk id="43" creationId="{A2679492-7988-4050-9056-542444452411}"/>
          </ac:spMkLst>
        </pc:spChg>
        <pc:spChg chg="add del">
          <ac:chgData name="Dia Ganguly" userId="00be0aef487ade67" providerId="LiveId" clId="{05E59368-313D-4851-8FB6-9505FA466B11}" dt="2020-06-25T01:54:46.428" v="330" actId="26606"/>
          <ac:spMkLst>
            <pc:docMk/>
            <pc:sldMk cId="4246166972" sldId="262"/>
            <ac:spMk id="44" creationId="{B091B163-7D61-4891-ABCF-5C13D9C418D0}"/>
          </ac:spMkLst>
        </pc:spChg>
        <pc:spChg chg="add del">
          <ac:chgData name="Dia Ganguly" userId="00be0aef487ade67" providerId="LiveId" clId="{05E59368-313D-4851-8FB6-9505FA466B11}" dt="2020-06-25T01:56:08.181" v="386" actId="26606"/>
          <ac:spMkLst>
            <pc:docMk/>
            <pc:sldMk cId="4246166972" sldId="262"/>
            <ac:spMk id="48" creationId="{8D1AA55E-40D5-461B-A5A8-4AE8AAB71B08}"/>
          </ac:spMkLst>
        </pc:spChg>
        <pc:spChg chg="add del">
          <ac:chgData name="Dia Ganguly" userId="00be0aef487ade67" providerId="LiveId" clId="{05E59368-313D-4851-8FB6-9505FA466B11}" dt="2020-06-25T01:56:08.181" v="386" actId="26606"/>
          <ac:spMkLst>
            <pc:docMk/>
            <pc:sldMk cId="4246166972" sldId="262"/>
            <ac:spMk id="50" creationId="{6CB927A4-E432-4310-9CD5-E89FF5063179}"/>
          </ac:spMkLst>
        </pc:spChg>
        <pc:spChg chg="add del">
          <ac:chgData name="Dia Ganguly" userId="00be0aef487ade67" providerId="LiveId" clId="{05E59368-313D-4851-8FB6-9505FA466B11}" dt="2020-06-25T01:56:08.181" v="386" actId="26606"/>
          <ac:spMkLst>
            <pc:docMk/>
            <pc:sldMk cId="4246166972" sldId="262"/>
            <ac:spMk id="51" creationId="{E3020543-B24B-4EC4-8FFC-8DD88EEA91A8}"/>
          </ac:spMkLst>
        </pc:spChg>
        <pc:spChg chg="add del">
          <ac:chgData name="Dia Ganguly" userId="00be0aef487ade67" providerId="LiveId" clId="{05E59368-313D-4851-8FB6-9505FA466B11}" dt="2020-06-25T01:56:08.181" v="386" actId="26606"/>
          <ac:spMkLst>
            <pc:docMk/>
            <pc:sldMk cId="4246166972" sldId="262"/>
            <ac:spMk id="52" creationId="{1453BF6C-B012-48B7-B4E8-6D7AC7C27D02}"/>
          </ac:spMkLst>
        </pc:spChg>
        <pc:spChg chg="add del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59" creationId="{16AC3602-3348-4F31-9E43-076B03514ECB}"/>
          </ac:spMkLst>
        </pc:spChg>
        <pc:spChg chg="add del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61" creationId="{394094B0-A6C9-44BE-9042-66EF0612F625}"/>
          </ac:spMkLst>
        </pc:spChg>
        <pc:spChg chg="add del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63" creationId="{64C2CA96-0B16-4AA7-B340-33044D238597}"/>
          </ac:spMkLst>
        </pc:spChg>
        <pc:spChg chg="add del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67" creationId="{1D50D7A8-F1D5-4306-8A9B-DD7A73EB8BCE}"/>
          </ac:spMkLst>
        </pc:spChg>
        <pc:spChg chg="add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74" creationId="{8D1AA55E-40D5-461B-A5A8-4AE8AAB71B08}"/>
          </ac:spMkLst>
        </pc:spChg>
        <pc:spChg chg="add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78" creationId="{6CB927A4-E432-4310-9CD5-E89FF5063179}"/>
          </ac:spMkLst>
        </pc:spChg>
        <pc:spChg chg="add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80" creationId="{E3020543-B24B-4EC4-8FFC-8DD88EEA91A8}"/>
          </ac:spMkLst>
        </pc:spChg>
        <pc:spChg chg="add">
          <ac:chgData name="Dia Ganguly" userId="00be0aef487ade67" providerId="LiveId" clId="{05E59368-313D-4851-8FB6-9505FA466B11}" dt="2020-06-25T02:17:58.325" v="1129" actId="26606"/>
          <ac:spMkLst>
            <pc:docMk/>
            <pc:sldMk cId="4246166972" sldId="262"/>
            <ac:spMk id="82" creationId="{1453BF6C-B012-48B7-B4E8-6D7AC7C27D02}"/>
          </ac:spMkLst>
        </pc:spChg>
        <pc:grpChg chg="add mod ord">
          <ac:chgData name="Dia Ganguly" userId="00be0aef487ade67" providerId="LiveId" clId="{05E59368-313D-4851-8FB6-9505FA466B11}" dt="2020-06-25T02:18:18.279" v="1133" actId="14100"/>
          <ac:grpSpMkLst>
            <pc:docMk/>
            <pc:sldMk cId="4246166972" sldId="262"/>
            <ac:grpSpMk id="7" creationId="{05920410-D96D-45A4-B869-4AE098F3B441}"/>
          </ac:grpSpMkLst>
        </pc:grpChg>
        <pc:picChg chg="mod">
          <ac:chgData name="Dia Ganguly" userId="00be0aef487ade67" providerId="LiveId" clId="{05E59368-313D-4851-8FB6-9505FA466B11}" dt="2020-06-25T02:18:18.279" v="1133" actId="14100"/>
          <ac:picMkLst>
            <pc:docMk/>
            <pc:sldMk cId="4246166972" sldId="262"/>
            <ac:picMk id="8" creationId="{EA2DB033-381B-46FE-937A-9565EA59601C}"/>
          </ac:picMkLst>
        </pc:picChg>
        <pc:picChg chg="mod">
          <ac:chgData name="Dia Ganguly" userId="00be0aef487ade67" providerId="LiveId" clId="{05E59368-313D-4851-8FB6-9505FA466B11}" dt="2020-06-25T02:18:18.279" v="1133" actId="14100"/>
          <ac:picMkLst>
            <pc:docMk/>
            <pc:sldMk cId="4246166972" sldId="262"/>
            <ac:picMk id="9" creationId="{3F0503B0-CD61-49F5-BA2B-488ED31E1233}"/>
          </ac:picMkLst>
        </pc:picChg>
        <pc:picChg chg="del">
          <ac:chgData name="Dia Ganguly" userId="00be0aef487ade67" providerId="LiveId" clId="{05E59368-313D-4851-8FB6-9505FA466B11}" dt="2020-06-25T01:46:49.875" v="282" actId="478"/>
          <ac:picMkLst>
            <pc:docMk/>
            <pc:sldMk cId="4246166972" sldId="262"/>
            <ac:picMk id="2052" creationId="{E8B9C5C1-8DEE-4745-9686-FFF21B0C98F0}"/>
          </ac:picMkLst>
        </pc:picChg>
        <pc:cxnChg chg="add del">
          <ac:chgData name="Dia Ganguly" userId="00be0aef487ade67" providerId="LiveId" clId="{05E59368-313D-4851-8FB6-9505FA466B11}" dt="2020-06-25T01:54:20.598" v="322" actId="26606"/>
          <ac:cxnSpMkLst>
            <pc:docMk/>
            <pc:sldMk cId="4246166972" sldId="262"/>
            <ac:cxnSpMk id="14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4:20.598" v="322" actId="26606"/>
          <ac:cxnSpMkLst>
            <pc:docMk/>
            <pc:sldMk cId="4246166972" sldId="262"/>
            <ac:cxnSpMk id="20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1:54:29.779" v="324" actId="26606"/>
          <ac:cxnSpMkLst>
            <pc:docMk/>
            <pc:sldMk cId="4246166972" sldId="262"/>
            <ac:cxnSpMk id="23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4:29.779" v="324" actId="26606"/>
          <ac:cxnSpMkLst>
            <pc:docMk/>
            <pc:sldMk cId="4246166972" sldId="262"/>
            <ac:cxnSpMk id="26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1:54:38.026" v="326" actId="26606"/>
          <ac:cxnSpMkLst>
            <pc:docMk/>
            <pc:sldMk cId="4246166972" sldId="262"/>
            <ac:cxnSpMk id="29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4:38.026" v="326" actId="26606"/>
          <ac:cxnSpMkLst>
            <pc:docMk/>
            <pc:sldMk cId="4246166972" sldId="262"/>
            <ac:cxnSpMk id="31" creationId="{7EB498BD-8089-4626-91EA-4978EBEF535E}"/>
          </ac:cxnSpMkLst>
        </pc:cxnChg>
        <pc:cxnChg chg="add del">
          <ac:chgData name="Dia Ganguly" userId="00be0aef487ade67" providerId="LiveId" clId="{05E59368-313D-4851-8FB6-9505FA466B11}" dt="2020-06-25T01:54:43.072" v="328" actId="26606"/>
          <ac:cxnSpMkLst>
            <pc:docMk/>
            <pc:sldMk cId="4246166972" sldId="262"/>
            <ac:cxnSpMk id="35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4:43.072" v="328" actId="26606"/>
          <ac:cxnSpMkLst>
            <pc:docMk/>
            <pc:sldMk cId="4246166972" sldId="262"/>
            <ac:cxnSpMk id="40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1:54:46.428" v="330" actId="26606"/>
          <ac:cxnSpMkLst>
            <pc:docMk/>
            <pc:sldMk cId="4246166972" sldId="262"/>
            <ac:cxnSpMk id="42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4:46.428" v="330" actId="26606"/>
          <ac:cxnSpMkLst>
            <pc:docMk/>
            <pc:sldMk cId="4246166972" sldId="262"/>
            <ac:cxnSpMk id="45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1:56:08.181" v="386" actId="26606"/>
          <ac:cxnSpMkLst>
            <pc:docMk/>
            <pc:sldMk cId="4246166972" sldId="262"/>
            <ac:cxnSpMk id="47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1:56:08.181" v="386" actId="26606"/>
          <ac:cxnSpMkLst>
            <pc:docMk/>
            <pc:sldMk cId="4246166972" sldId="262"/>
            <ac:cxnSpMk id="49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6-25T02:17:58.325" v="1129" actId="26606"/>
          <ac:cxnSpMkLst>
            <pc:docMk/>
            <pc:sldMk cId="4246166972" sldId="262"/>
            <ac:cxnSpMk id="57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6-25T02:17:58.325" v="1129" actId="26606"/>
          <ac:cxnSpMkLst>
            <pc:docMk/>
            <pc:sldMk cId="4246166972" sldId="262"/>
            <ac:cxnSpMk id="65" creationId="{94169334-264D-4176-8BDE-037249A61B4E}"/>
          </ac:cxnSpMkLst>
        </pc:cxnChg>
        <pc:cxnChg chg="add">
          <ac:chgData name="Dia Ganguly" userId="00be0aef487ade67" providerId="LiveId" clId="{05E59368-313D-4851-8FB6-9505FA466B11}" dt="2020-06-25T02:17:58.325" v="1129" actId="26606"/>
          <ac:cxnSpMkLst>
            <pc:docMk/>
            <pc:sldMk cId="4246166972" sldId="262"/>
            <ac:cxnSpMk id="72" creationId="{5C05CAAB-DBA2-4548-AD5F-01BB97FBB207}"/>
          </ac:cxnSpMkLst>
        </pc:cxnChg>
        <pc:cxnChg chg="add">
          <ac:chgData name="Dia Ganguly" userId="00be0aef487ade67" providerId="LiveId" clId="{05E59368-313D-4851-8FB6-9505FA466B11}" dt="2020-06-25T02:17:58.325" v="1129" actId="26606"/>
          <ac:cxnSpMkLst>
            <pc:docMk/>
            <pc:sldMk cId="4246166972" sldId="262"/>
            <ac:cxnSpMk id="76" creationId="{C49DA8F6-BCC1-4447-B54C-57856834B94B}"/>
          </ac:cxnSpMkLst>
        </pc:cxnChg>
      </pc:sldChg>
      <pc:sldChg chg="addSp delSp modSp new del">
        <pc:chgData name="Dia Ganguly" userId="00be0aef487ade67" providerId="LiveId" clId="{05E59368-313D-4851-8FB6-9505FA466B11}" dt="2020-06-25T01:52:09.444" v="303" actId="47"/>
        <pc:sldMkLst>
          <pc:docMk/>
          <pc:sldMk cId="2372095888" sldId="263"/>
        </pc:sldMkLst>
        <pc:grpChg chg="add del mod">
          <ac:chgData name="Dia Ganguly" userId="00be0aef487ade67" providerId="LiveId" clId="{05E59368-313D-4851-8FB6-9505FA466B11}" dt="2020-06-25T01:52:06.981" v="302" actId="478"/>
          <ac:grpSpMkLst>
            <pc:docMk/>
            <pc:sldMk cId="2372095888" sldId="263"/>
            <ac:grpSpMk id="2" creationId="{05D06AEA-629C-40CD-8AE6-2584D985BC82}"/>
          </ac:grpSpMkLst>
        </pc:grpChg>
        <pc:picChg chg="mod">
          <ac:chgData name="Dia Ganguly" userId="00be0aef487ade67" providerId="LiveId" clId="{05E59368-313D-4851-8FB6-9505FA466B11}" dt="2020-06-25T01:52:06.981" v="302" actId="478"/>
          <ac:picMkLst>
            <pc:docMk/>
            <pc:sldMk cId="2372095888" sldId="263"/>
            <ac:picMk id="3" creationId="{CD8BE78B-C1CF-445A-BA31-080DB1244669}"/>
          </ac:picMkLst>
        </pc:picChg>
        <pc:picChg chg="del mod">
          <ac:chgData name="Dia Ganguly" userId="00be0aef487ade67" providerId="LiveId" clId="{05E59368-313D-4851-8FB6-9505FA466B11}" dt="2020-06-25T01:52:06.981" v="302" actId="478"/>
          <ac:picMkLst>
            <pc:docMk/>
            <pc:sldMk cId="2372095888" sldId="263"/>
            <ac:picMk id="4" creationId="{63738B48-071B-40EE-AC81-1F2404D6D6BF}"/>
          </ac:picMkLst>
        </pc:picChg>
      </pc:sldChg>
      <pc:sldChg chg="addSp delSp modSp new mod modClrScheme chgLayout">
        <pc:chgData name="Dia Ganguly" userId="00be0aef487ade67" providerId="LiveId" clId="{05E59368-313D-4851-8FB6-9505FA466B11}" dt="2020-06-25T02:15:21.774" v="1128" actId="1076"/>
        <pc:sldMkLst>
          <pc:docMk/>
          <pc:sldMk cId="2749445035" sldId="263"/>
        </pc:sldMkLst>
        <pc:spChg chg="add del mod">
          <ac:chgData name="Dia Ganguly" userId="00be0aef487ade67" providerId="LiveId" clId="{05E59368-313D-4851-8FB6-9505FA466B11}" dt="2020-06-25T02:09:21.336" v="744"/>
          <ac:spMkLst>
            <pc:docMk/>
            <pc:sldMk cId="2749445035" sldId="263"/>
            <ac:spMk id="2" creationId="{5C41A9E1-9360-45EA-95CC-C3AC8D6B4342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3" creationId="{2DD4E6F0-BB4C-4EA6-92D2-88AF8CCE9FC3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4" creationId="{FCB3AE59-7EB4-46A2-845F-7C2229472209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5" creationId="{8B2A107B-6AF2-4B2F-815D-CC4451E6A4E9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6" creationId="{8C5211D9-CBA9-481D-994F-E9A1F0491D27}"/>
          </ac:spMkLst>
        </pc:spChg>
        <pc:spChg chg="add del mod">
          <ac:chgData name="Dia Ganguly" userId="00be0aef487ade67" providerId="LiveId" clId="{05E59368-313D-4851-8FB6-9505FA466B11}" dt="2020-06-25T02:12:47.341" v="959"/>
          <ac:spMkLst>
            <pc:docMk/>
            <pc:sldMk cId="2749445035" sldId="263"/>
            <ac:spMk id="7" creationId="{2CCADAAC-D9F7-4AC4-9C70-4F7109D2F788}"/>
          </ac:spMkLst>
        </pc:spChg>
        <pc:spChg chg="add del mod">
          <ac:chgData name="Dia Ganguly" userId="00be0aef487ade67" providerId="LiveId" clId="{05E59368-313D-4851-8FB6-9505FA466B11}" dt="2020-06-25T02:12:47.341" v="959"/>
          <ac:spMkLst>
            <pc:docMk/>
            <pc:sldMk cId="2749445035" sldId="263"/>
            <ac:spMk id="8" creationId="{0F54F009-D962-4F1B-A28F-C51278A2AA71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9" creationId="{47022A10-FB15-41D8-A872-DF7103F82A67}"/>
          </ac:spMkLst>
        </pc:spChg>
        <pc:spChg chg="add mod">
          <ac:chgData name="Dia Ganguly" userId="00be0aef487ade67" providerId="LiveId" clId="{05E59368-313D-4851-8FB6-9505FA466B11}" dt="2020-06-25T02:14:51.107" v="1059" actId="164"/>
          <ac:spMkLst>
            <pc:docMk/>
            <pc:sldMk cId="2749445035" sldId="263"/>
            <ac:spMk id="10" creationId="{28307355-A19D-49AD-BB15-23926FAB65AB}"/>
          </ac:spMkLst>
        </pc:spChg>
        <pc:spChg chg="add mod ord">
          <ac:chgData name="Dia Ganguly" userId="00be0aef487ade67" providerId="LiveId" clId="{05E59368-313D-4851-8FB6-9505FA466B11}" dt="2020-06-25T02:15:18.320" v="1127" actId="1076"/>
          <ac:spMkLst>
            <pc:docMk/>
            <pc:sldMk cId="2749445035" sldId="263"/>
            <ac:spMk id="11" creationId="{0AADD2D4-0AF4-4058-B252-22C92B069DDB}"/>
          </ac:spMkLst>
        </pc:spChg>
        <pc:grpChg chg="add mod">
          <ac:chgData name="Dia Ganguly" userId="00be0aef487ade67" providerId="LiveId" clId="{05E59368-313D-4851-8FB6-9505FA466B11}" dt="2020-06-25T02:15:21.774" v="1128" actId="1076"/>
          <ac:grpSpMkLst>
            <pc:docMk/>
            <pc:sldMk cId="2749445035" sldId="263"/>
            <ac:grpSpMk id="12" creationId="{5192EBD5-AFD4-49A9-A527-EF166EF365E3}"/>
          </ac:grpSpMkLst>
        </pc:grpChg>
      </pc:sldChg>
      <pc:sldChg chg="addSp delSp modSp add del mod modClrScheme chgLayout">
        <pc:chgData name="Dia Ganguly" userId="00be0aef487ade67" providerId="LiveId" clId="{05E59368-313D-4851-8FB6-9505FA466B11}" dt="2020-06-25T01:53:21.236" v="315"/>
        <pc:sldMkLst>
          <pc:docMk/>
          <pc:sldMk cId="3457978042" sldId="263"/>
        </pc:sldMkLst>
        <pc:spChg chg="add del mod ord">
          <ac:chgData name="Dia Ganguly" userId="00be0aef487ade67" providerId="LiveId" clId="{05E59368-313D-4851-8FB6-9505FA466B11}" dt="2020-06-25T01:53:05.873" v="312" actId="700"/>
          <ac:spMkLst>
            <pc:docMk/>
            <pc:sldMk cId="3457978042" sldId="263"/>
            <ac:spMk id="2" creationId="{A204C4CF-439D-4362-B4BA-06B5BEB90B37}"/>
          </ac:spMkLst>
        </pc:spChg>
        <pc:spChg chg="add del mod ord">
          <ac:chgData name="Dia Ganguly" userId="00be0aef487ade67" providerId="LiveId" clId="{05E59368-313D-4851-8FB6-9505FA466B11}" dt="2020-06-25T01:53:05.873" v="312" actId="700"/>
          <ac:spMkLst>
            <pc:docMk/>
            <pc:sldMk cId="3457978042" sldId="263"/>
            <ac:spMk id="5" creationId="{8E56A361-66C5-4CF8-9551-ADC4F11C5CD2}"/>
          </ac:spMkLst>
        </pc:spChg>
        <pc:spChg chg="add del mod ord">
          <ac:chgData name="Dia Ganguly" userId="00be0aef487ade67" providerId="LiveId" clId="{05E59368-313D-4851-8FB6-9505FA466B11}" dt="2020-06-25T01:53:05.873" v="312" actId="700"/>
          <ac:spMkLst>
            <pc:docMk/>
            <pc:sldMk cId="3457978042" sldId="263"/>
            <ac:spMk id="6" creationId="{6DFF7B4B-270F-4E55-AA96-64A445EEE16B}"/>
          </ac:spMkLst>
        </pc:spChg>
        <pc:spChg chg="add del mod ord">
          <ac:chgData name="Dia Ganguly" userId="00be0aef487ade67" providerId="LiveId" clId="{05E59368-313D-4851-8FB6-9505FA466B11}" dt="2020-06-25T01:53:20.435" v="314" actId="700"/>
          <ac:spMkLst>
            <pc:docMk/>
            <pc:sldMk cId="3457978042" sldId="263"/>
            <ac:spMk id="7" creationId="{B9780C6C-34D1-4E0A-8F95-6CB8BDCF8073}"/>
          </ac:spMkLst>
        </pc:spChg>
        <pc:spChg chg="add del mod ord">
          <ac:chgData name="Dia Ganguly" userId="00be0aef487ade67" providerId="LiveId" clId="{05E59368-313D-4851-8FB6-9505FA466B11}" dt="2020-06-25T01:53:20.435" v="314" actId="700"/>
          <ac:spMkLst>
            <pc:docMk/>
            <pc:sldMk cId="3457978042" sldId="263"/>
            <ac:spMk id="8" creationId="{1EAB60FB-1D9B-43AC-8C49-DA5650437F64}"/>
          </ac:spMkLst>
        </pc:spChg>
        <pc:spChg chg="add del mod ord">
          <ac:chgData name="Dia Ganguly" userId="00be0aef487ade67" providerId="LiveId" clId="{05E59368-313D-4851-8FB6-9505FA466B11}" dt="2020-06-25T01:53:20.435" v="314" actId="700"/>
          <ac:spMkLst>
            <pc:docMk/>
            <pc:sldMk cId="3457978042" sldId="263"/>
            <ac:spMk id="9" creationId="{CF603F03-62F2-4B15-B703-04407104258C}"/>
          </ac:spMkLst>
        </pc:spChg>
      </pc:sldChg>
      <pc:sldChg chg="addSp modSp new mod">
        <pc:chgData name="Dia Ganguly" userId="00be0aef487ade67" providerId="LiveId" clId="{05E59368-313D-4851-8FB6-9505FA466B11}" dt="2020-06-25T13:11:16.881" v="1359" actId="20577"/>
        <pc:sldMkLst>
          <pc:docMk/>
          <pc:sldMk cId="3516742260" sldId="264"/>
        </pc:sldMkLst>
        <pc:spChg chg="mod">
          <ac:chgData name="Dia Ganguly" userId="00be0aef487ade67" providerId="LiveId" clId="{05E59368-313D-4851-8FB6-9505FA466B11}" dt="2020-06-25T13:06:57.332" v="1204" actId="20577"/>
          <ac:spMkLst>
            <pc:docMk/>
            <pc:sldMk cId="3516742260" sldId="264"/>
            <ac:spMk id="2" creationId="{846E9808-C39A-4979-B656-3DF35894039D}"/>
          </ac:spMkLst>
        </pc:spChg>
        <pc:spChg chg="add mod">
          <ac:chgData name="Dia Ganguly" userId="00be0aef487ade67" providerId="LiveId" clId="{05E59368-313D-4851-8FB6-9505FA466B11}" dt="2020-06-25T13:11:16.881" v="1359" actId="20577"/>
          <ac:spMkLst>
            <pc:docMk/>
            <pc:sldMk cId="3516742260" sldId="264"/>
            <ac:spMk id="4" creationId="{72F75899-02B4-4BE8-9670-C740CD8BCCBE}"/>
          </ac:spMkLst>
        </pc:spChg>
        <pc:picChg chg="add mod">
          <ac:chgData name="Dia Ganguly" userId="00be0aef487ade67" providerId="LiveId" clId="{05E59368-313D-4851-8FB6-9505FA466B11}" dt="2020-06-25T13:06:39.204" v="1183" actId="1076"/>
          <ac:picMkLst>
            <pc:docMk/>
            <pc:sldMk cId="3516742260" sldId="264"/>
            <ac:picMk id="3" creationId="{71A7602E-045F-4574-BD6D-C3660A10FF99}"/>
          </ac:picMkLst>
        </pc:picChg>
      </pc:sldChg>
      <pc:sldChg chg="addSp modSp new mod">
        <pc:chgData name="Dia Ganguly" userId="00be0aef487ade67" providerId="LiveId" clId="{05E59368-313D-4851-8FB6-9505FA466B11}" dt="2020-06-25T13:12:07.451" v="1448" actId="20577"/>
        <pc:sldMkLst>
          <pc:docMk/>
          <pc:sldMk cId="4096452857" sldId="265"/>
        </pc:sldMkLst>
        <pc:spChg chg="mod">
          <ac:chgData name="Dia Ganguly" userId="00be0aef487ade67" providerId="LiveId" clId="{05E59368-313D-4851-8FB6-9505FA466B11}" dt="2020-06-25T13:12:07.451" v="1448" actId="20577"/>
          <ac:spMkLst>
            <pc:docMk/>
            <pc:sldMk cId="4096452857" sldId="265"/>
            <ac:spMk id="2" creationId="{148B84F2-64B4-4980-9150-F36F5E08A177}"/>
          </ac:spMkLst>
        </pc:spChg>
        <pc:spChg chg="add mod">
          <ac:chgData name="Dia Ganguly" userId="00be0aef487ade67" providerId="LiveId" clId="{05E59368-313D-4851-8FB6-9505FA466B11}" dt="2020-06-25T13:11:58.127" v="1426" actId="20577"/>
          <ac:spMkLst>
            <pc:docMk/>
            <pc:sldMk cId="4096452857" sldId="265"/>
            <ac:spMk id="4" creationId="{7140B211-782A-44D5-AB3F-73DFFE562006}"/>
          </ac:spMkLst>
        </pc:spChg>
        <pc:picChg chg="add mod">
          <ac:chgData name="Dia Ganguly" userId="00be0aef487ade67" providerId="LiveId" clId="{05E59368-313D-4851-8FB6-9505FA466B11}" dt="2020-06-25T13:11:02.781" v="1357" actId="1076"/>
          <ac:picMkLst>
            <pc:docMk/>
            <pc:sldMk cId="4096452857" sldId="265"/>
            <ac:picMk id="3" creationId="{D665600D-CD74-4BB3-BD87-BC379A815BFC}"/>
          </ac:picMkLst>
        </pc:picChg>
      </pc:sldChg>
      <pc:sldChg chg="addSp modSp new mod">
        <pc:chgData name="Dia Ganguly" userId="00be0aef487ade67" providerId="LiveId" clId="{05E59368-313D-4851-8FB6-9505FA466B11}" dt="2020-06-25T13:14:56.753" v="1475"/>
        <pc:sldMkLst>
          <pc:docMk/>
          <pc:sldMk cId="2858730225" sldId="266"/>
        </pc:sldMkLst>
        <pc:spChg chg="mod">
          <ac:chgData name="Dia Ganguly" userId="00be0aef487ade67" providerId="LiveId" clId="{05E59368-313D-4851-8FB6-9505FA466B11}" dt="2020-06-25T13:14:43.528" v="1474" actId="20577"/>
          <ac:spMkLst>
            <pc:docMk/>
            <pc:sldMk cId="2858730225" sldId="266"/>
            <ac:spMk id="2" creationId="{61AA2360-D846-4DB7-8D59-B794035494FF}"/>
          </ac:spMkLst>
        </pc:spChg>
        <pc:spChg chg="add mod">
          <ac:chgData name="Dia Ganguly" userId="00be0aef487ade67" providerId="LiveId" clId="{05E59368-313D-4851-8FB6-9505FA466B11}" dt="2020-06-25T13:14:56.753" v="1475"/>
          <ac:spMkLst>
            <pc:docMk/>
            <pc:sldMk cId="2858730225" sldId="266"/>
            <ac:spMk id="4" creationId="{5DF0CB51-FF61-4540-B46D-F84F688680EE}"/>
          </ac:spMkLst>
        </pc:spChg>
        <pc:picChg chg="add mod">
          <ac:chgData name="Dia Ganguly" userId="00be0aef487ade67" providerId="LiveId" clId="{05E59368-313D-4851-8FB6-9505FA466B11}" dt="2020-06-25T13:14:17.094" v="1455" actId="1076"/>
          <ac:picMkLst>
            <pc:docMk/>
            <pc:sldMk cId="2858730225" sldId="266"/>
            <ac:picMk id="3" creationId="{962D19B0-BDFB-46BA-97EF-D68BC28C70FF}"/>
          </ac:picMkLst>
        </pc:picChg>
      </pc:sldChg>
      <pc:sldChg chg="addSp modSp new mod">
        <pc:chgData name="Dia Ganguly" userId="00be0aef487ade67" providerId="LiveId" clId="{05E59368-313D-4851-8FB6-9505FA466B11}" dt="2020-06-25T20:31:40.645" v="1803" actId="20577"/>
        <pc:sldMkLst>
          <pc:docMk/>
          <pc:sldMk cId="101280968" sldId="267"/>
        </pc:sldMkLst>
        <pc:spChg chg="mod">
          <ac:chgData name="Dia Ganguly" userId="00be0aef487ade67" providerId="LiveId" clId="{05E59368-313D-4851-8FB6-9505FA466B11}" dt="2020-06-25T13:54:34.399" v="1530" actId="20577"/>
          <ac:spMkLst>
            <pc:docMk/>
            <pc:sldMk cId="101280968" sldId="267"/>
            <ac:spMk id="2" creationId="{C4528EDB-CF48-4270-8BC7-4E928E4C6311}"/>
          </ac:spMkLst>
        </pc:spChg>
        <pc:spChg chg="add mod">
          <ac:chgData name="Dia Ganguly" userId="00be0aef487ade67" providerId="LiveId" clId="{05E59368-313D-4851-8FB6-9505FA466B11}" dt="2020-06-25T20:31:40.645" v="1803" actId="20577"/>
          <ac:spMkLst>
            <pc:docMk/>
            <pc:sldMk cId="101280968" sldId="267"/>
            <ac:spMk id="4" creationId="{900E2F94-F3B5-4A98-A1F7-6DE70C3FB91A}"/>
          </ac:spMkLst>
        </pc:spChg>
        <pc:picChg chg="add mod">
          <ac:chgData name="Dia Ganguly" userId="00be0aef487ade67" providerId="LiveId" clId="{05E59368-313D-4851-8FB6-9505FA466B11}" dt="2020-06-25T13:34:02.204" v="1479" actId="1076"/>
          <ac:picMkLst>
            <pc:docMk/>
            <pc:sldMk cId="101280968" sldId="267"/>
            <ac:picMk id="3" creationId="{E395C2B8-E5AE-4B2B-A1DA-BDB6299EEE09}"/>
          </ac:picMkLst>
        </pc:picChg>
      </pc:sldChg>
      <pc:sldChg chg="new del">
        <pc:chgData name="Dia Ganguly" userId="00be0aef487ade67" providerId="LiveId" clId="{05E59368-313D-4851-8FB6-9505FA466B11}" dt="2020-07-01T02:42:24.590" v="2463" actId="47"/>
        <pc:sldMkLst>
          <pc:docMk/>
          <pc:sldMk cId="557356491" sldId="268"/>
        </pc:sldMkLst>
      </pc:sldChg>
      <pc:sldChg chg="addSp delSp modSp add mod setBg">
        <pc:chgData name="Dia Ganguly" userId="00be0aef487ade67" providerId="LiveId" clId="{05E59368-313D-4851-8FB6-9505FA466B11}" dt="2020-07-01T02:42:04.742" v="2462" actId="20577"/>
        <pc:sldMkLst>
          <pc:docMk/>
          <pc:sldMk cId="4013844913" sldId="269"/>
        </pc:sldMkLst>
        <pc:spChg chg="mod">
          <ac:chgData name="Dia Ganguly" userId="00be0aef487ade67" providerId="LiveId" clId="{05E59368-313D-4851-8FB6-9505FA466B11}" dt="2020-07-01T02:34:38.858" v="1836" actId="14100"/>
          <ac:spMkLst>
            <pc:docMk/>
            <pc:sldMk cId="4013844913" sldId="269"/>
            <ac:spMk id="2" creationId="{C4528EDB-CF48-4270-8BC7-4E928E4C6311}"/>
          </ac:spMkLst>
        </pc:spChg>
        <pc:spChg chg="mod ord">
          <ac:chgData name="Dia Ganguly" userId="00be0aef487ade67" providerId="LiveId" clId="{05E59368-313D-4851-8FB6-9505FA466B11}" dt="2020-07-01T02:42:04.742" v="2462" actId="20577"/>
          <ac:spMkLst>
            <pc:docMk/>
            <pc:sldMk cId="4013844913" sldId="269"/>
            <ac:spMk id="4" creationId="{900E2F94-F3B5-4A98-A1F7-6DE70C3FB91A}"/>
          </ac:spMkLst>
        </pc:spChg>
        <pc:spChg chg="add del">
          <ac:chgData name="Dia Ganguly" userId="00be0aef487ade67" providerId="LiveId" clId="{05E59368-313D-4851-8FB6-9505FA466B11}" dt="2020-07-01T02:34:18.196" v="1830" actId="26606"/>
          <ac:spMkLst>
            <pc:docMk/>
            <pc:sldMk cId="4013844913" sldId="269"/>
            <ac:spMk id="73" creationId="{8D1AA55E-40D5-461B-A5A8-4AE8AAB71B08}"/>
          </ac:spMkLst>
        </pc:spChg>
        <pc:spChg chg="add del">
          <ac:chgData name="Dia Ganguly" userId="00be0aef487ade67" providerId="LiveId" clId="{05E59368-313D-4851-8FB6-9505FA466B11}" dt="2020-07-01T02:34:18.196" v="1830" actId="26606"/>
          <ac:spMkLst>
            <pc:docMk/>
            <pc:sldMk cId="4013844913" sldId="269"/>
            <ac:spMk id="77" creationId="{6CB927A4-E432-4310-9CD5-E89FF5063179}"/>
          </ac:spMkLst>
        </pc:spChg>
        <pc:spChg chg="add del">
          <ac:chgData name="Dia Ganguly" userId="00be0aef487ade67" providerId="LiveId" clId="{05E59368-313D-4851-8FB6-9505FA466B11}" dt="2020-07-01T02:34:18.196" v="1830" actId="26606"/>
          <ac:spMkLst>
            <pc:docMk/>
            <pc:sldMk cId="4013844913" sldId="269"/>
            <ac:spMk id="79" creationId="{E3020543-B24B-4EC4-8FFC-8DD88EEA91A8}"/>
          </ac:spMkLst>
        </pc:spChg>
        <pc:spChg chg="add del">
          <ac:chgData name="Dia Ganguly" userId="00be0aef487ade67" providerId="LiveId" clId="{05E59368-313D-4851-8FB6-9505FA466B11}" dt="2020-07-01T02:34:18.196" v="1830" actId="26606"/>
          <ac:spMkLst>
            <pc:docMk/>
            <pc:sldMk cId="4013844913" sldId="269"/>
            <ac:spMk id="81" creationId="{1453BF6C-B012-48B7-B4E8-6D7AC7C27D02}"/>
          </ac:spMkLst>
        </pc:spChg>
        <pc:spChg chg="add del">
          <ac:chgData name="Dia Ganguly" userId="00be0aef487ade67" providerId="LiveId" clId="{05E59368-313D-4851-8FB6-9505FA466B11}" dt="2020-07-01T02:34:25.156" v="1832" actId="26606"/>
          <ac:spMkLst>
            <pc:docMk/>
            <pc:sldMk cId="4013844913" sldId="269"/>
            <ac:spMk id="1029" creationId="{8D1AA55E-40D5-461B-A5A8-4AE8AAB71B08}"/>
          </ac:spMkLst>
        </pc:spChg>
        <pc:spChg chg="add del">
          <ac:chgData name="Dia Ganguly" userId="00be0aef487ade67" providerId="LiveId" clId="{05E59368-313D-4851-8FB6-9505FA466B11}" dt="2020-07-01T02:34:25.156" v="1832" actId="26606"/>
          <ac:spMkLst>
            <pc:docMk/>
            <pc:sldMk cId="4013844913" sldId="269"/>
            <ac:spMk id="1031" creationId="{6CB927A4-E432-4310-9CD5-E89FF5063179}"/>
          </ac:spMkLst>
        </pc:spChg>
        <pc:spChg chg="add del">
          <ac:chgData name="Dia Ganguly" userId="00be0aef487ade67" providerId="LiveId" clId="{05E59368-313D-4851-8FB6-9505FA466B11}" dt="2020-07-01T02:34:25.156" v="1832" actId="26606"/>
          <ac:spMkLst>
            <pc:docMk/>
            <pc:sldMk cId="4013844913" sldId="269"/>
            <ac:spMk id="1032" creationId="{E3020543-B24B-4EC4-8FFC-8DD88EEA91A8}"/>
          </ac:spMkLst>
        </pc:spChg>
        <pc:spChg chg="add del">
          <ac:chgData name="Dia Ganguly" userId="00be0aef487ade67" providerId="LiveId" clId="{05E59368-313D-4851-8FB6-9505FA466B11}" dt="2020-07-01T02:34:32.164" v="1834" actId="26606"/>
          <ac:spMkLst>
            <pc:docMk/>
            <pc:sldMk cId="4013844913" sldId="269"/>
            <ac:spMk id="1035" creationId="{CDBF2F9D-983F-4E90-827D-5A23216DEA35}"/>
          </ac:spMkLst>
        </pc:spChg>
        <pc:spChg chg="add del">
          <ac:chgData name="Dia Ganguly" userId="00be0aef487ade67" providerId="LiveId" clId="{05E59368-313D-4851-8FB6-9505FA466B11}" dt="2020-07-01T02:34:32.164" v="1834" actId="26606"/>
          <ac:spMkLst>
            <pc:docMk/>
            <pc:sldMk cId="4013844913" sldId="269"/>
            <ac:spMk id="1036" creationId="{6CB927A4-E432-4310-9CD5-E89FF5063179}"/>
          </ac:spMkLst>
        </pc:spChg>
        <pc:spChg chg="add del">
          <ac:chgData name="Dia Ganguly" userId="00be0aef487ade67" providerId="LiveId" clId="{05E59368-313D-4851-8FB6-9505FA466B11}" dt="2020-07-01T02:34:32.164" v="1834" actId="26606"/>
          <ac:spMkLst>
            <pc:docMk/>
            <pc:sldMk cId="4013844913" sldId="269"/>
            <ac:spMk id="1037" creationId="{E3020543-B24B-4EC4-8FFC-8DD88EEA91A8}"/>
          </ac:spMkLst>
        </pc:spChg>
        <pc:spChg chg="add del">
          <ac:chgData name="Dia Ganguly" userId="00be0aef487ade67" providerId="LiveId" clId="{05E59368-313D-4851-8FB6-9505FA466B11}" dt="2020-07-01T02:34:32.164" v="1834" actId="26606"/>
          <ac:spMkLst>
            <pc:docMk/>
            <pc:sldMk cId="4013844913" sldId="269"/>
            <ac:spMk id="1038" creationId="{1453BF6C-B012-48B7-B4E8-6D7AC7C27D02}"/>
          </ac:spMkLst>
        </pc:spChg>
        <pc:spChg chg="add">
          <ac:chgData name="Dia Ganguly" userId="00be0aef487ade67" providerId="LiveId" clId="{05E59368-313D-4851-8FB6-9505FA466B11}" dt="2020-07-01T02:34:32.182" v="1835" actId="26606"/>
          <ac:spMkLst>
            <pc:docMk/>
            <pc:sldMk cId="4013844913" sldId="269"/>
            <ac:spMk id="1042" creationId="{8D1AA55E-40D5-461B-A5A8-4AE8AAB71B08}"/>
          </ac:spMkLst>
        </pc:spChg>
        <pc:spChg chg="add">
          <ac:chgData name="Dia Ganguly" userId="00be0aef487ade67" providerId="LiveId" clId="{05E59368-313D-4851-8FB6-9505FA466B11}" dt="2020-07-01T02:34:32.182" v="1835" actId="26606"/>
          <ac:spMkLst>
            <pc:docMk/>
            <pc:sldMk cId="4013844913" sldId="269"/>
            <ac:spMk id="1044" creationId="{6CB927A4-E432-4310-9CD5-E89FF5063179}"/>
          </ac:spMkLst>
        </pc:spChg>
        <pc:spChg chg="add">
          <ac:chgData name="Dia Ganguly" userId="00be0aef487ade67" providerId="LiveId" clId="{05E59368-313D-4851-8FB6-9505FA466B11}" dt="2020-07-01T02:34:32.182" v="1835" actId="26606"/>
          <ac:spMkLst>
            <pc:docMk/>
            <pc:sldMk cId="4013844913" sldId="269"/>
            <ac:spMk id="1045" creationId="{E3020543-B24B-4EC4-8FFC-8DD88EEA91A8}"/>
          </ac:spMkLst>
        </pc:spChg>
        <pc:spChg chg="add">
          <ac:chgData name="Dia Ganguly" userId="00be0aef487ade67" providerId="LiveId" clId="{05E59368-313D-4851-8FB6-9505FA466B11}" dt="2020-07-01T02:34:32.182" v="1835" actId="26606"/>
          <ac:spMkLst>
            <pc:docMk/>
            <pc:sldMk cId="4013844913" sldId="269"/>
            <ac:spMk id="1046" creationId="{1453BF6C-B012-48B7-B4E8-6D7AC7C27D02}"/>
          </ac:spMkLst>
        </pc:spChg>
        <pc:picChg chg="del">
          <ac:chgData name="Dia Ganguly" userId="00be0aef487ade67" providerId="LiveId" clId="{05E59368-313D-4851-8FB6-9505FA466B11}" dt="2020-07-01T02:33:57.600" v="1826" actId="478"/>
          <ac:picMkLst>
            <pc:docMk/>
            <pc:sldMk cId="4013844913" sldId="269"/>
            <ac:picMk id="3" creationId="{E395C2B8-E5AE-4B2B-A1DA-BDB6299EEE09}"/>
          </ac:picMkLst>
        </pc:picChg>
        <pc:picChg chg="add mod">
          <ac:chgData name="Dia Ganguly" userId="00be0aef487ade67" providerId="LiveId" clId="{05E59368-313D-4851-8FB6-9505FA466B11}" dt="2020-07-01T02:34:47.883" v="1839" actId="1076"/>
          <ac:picMkLst>
            <pc:docMk/>
            <pc:sldMk cId="4013844913" sldId="269"/>
            <ac:picMk id="1026" creationId="{1AF91B1F-EEA0-4882-B347-A8E6AB4C8EF0}"/>
          </ac:picMkLst>
        </pc:picChg>
        <pc:cxnChg chg="add del">
          <ac:chgData name="Dia Ganguly" userId="00be0aef487ade67" providerId="LiveId" clId="{05E59368-313D-4851-8FB6-9505FA466B11}" dt="2020-07-01T02:34:18.196" v="1830" actId="26606"/>
          <ac:cxnSpMkLst>
            <pc:docMk/>
            <pc:sldMk cId="4013844913" sldId="269"/>
            <ac:cxnSpMk id="71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7-01T02:34:18.196" v="1830" actId="26606"/>
          <ac:cxnSpMkLst>
            <pc:docMk/>
            <pc:sldMk cId="4013844913" sldId="269"/>
            <ac:cxnSpMk id="75" creationId="{C49DA8F6-BCC1-4447-B54C-57856834B94B}"/>
          </ac:cxnSpMkLst>
        </pc:cxnChg>
        <pc:cxnChg chg="add del">
          <ac:chgData name="Dia Ganguly" userId="00be0aef487ade67" providerId="LiveId" clId="{05E59368-313D-4851-8FB6-9505FA466B11}" dt="2020-07-01T02:34:25.156" v="1832" actId="26606"/>
          <ac:cxnSpMkLst>
            <pc:docMk/>
            <pc:sldMk cId="4013844913" sldId="269"/>
            <ac:cxnSpMk id="1028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7-01T02:34:25.156" v="1832" actId="26606"/>
          <ac:cxnSpMkLst>
            <pc:docMk/>
            <pc:sldMk cId="4013844913" sldId="269"/>
            <ac:cxnSpMk id="1030" creationId="{7EB498BD-8089-4626-91EA-4978EBEF535E}"/>
          </ac:cxnSpMkLst>
        </pc:cxnChg>
        <pc:cxnChg chg="add del">
          <ac:chgData name="Dia Ganguly" userId="00be0aef487ade67" providerId="LiveId" clId="{05E59368-313D-4851-8FB6-9505FA466B11}" dt="2020-07-01T02:34:32.164" v="1834" actId="26606"/>
          <ac:cxnSpMkLst>
            <pc:docMk/>
            <pc:sldMk cId="4013844913" sldId="269"/>
            <ac:cxnSpMk id="1034" creationId="{5C05CAAB-DBA2-4548-AD5F-01BB97FBB207}"/>
          </ac:cxnSpMkLst>
        </pc:cxnChg>
        <pc:cxnChg chg="add del">
          <ac:chgData name="Dia Ganguly" userId="00be0aef487ade67" providerId="LiveId" clId="{05E59368-313D-4851-8FB6-9505FA466B11}" dt="2020-07-01T02:34:32.164" v="1834" actId="26606"/>
          <ac:cxnSpMkLst>
            <pc:docMk/>
            <pc:sldMk cId="4013844913" sldId="269"/>
            <ac:cxnSpMk id="1039" creationId="{C49DA8F6-BCC1-4447-B54C-57856834B94B}"/>
          </ac:cxnSpMkLst>
        </pc:cxnChg>
        <pc:cxnChg chg="add">
          <ac:chgData name="Dia Ganguly" userId="00be0aef487ade67" providerId="LiveId" clId="{05E59368-313D-4851-8FB6-9505FA466B11}" dt="2020-07-01T02:34:32.182" v="1835" actId="26606"/>
          <ac:cxnSpMkLst>
            <pc:docMk/>
            <pc:sldMk cId="4013844913" sldId="269"/>
            <ac:cxnSpMk id="1041" creationId="{5C05CAAB-DBA2-4548-AD5F-01BB97FBB207}"/>
          </ac:cxnSpMkLst>
        </pc:cxnChg>
        <pc:cxnChg chg="add">
          <ac:chgData name="Dia Ganguly" userId="00be0aef487ade67" providerId="LiveId" clId="{05E59368-313D-4851-8FB6-9505FA466B11}" dt="2020-07-01T02:34:32.182" v="1835" actId="26606"/>
          <ac:cxnSpMkLst>
            <pc:docMk/>
            <pc:sldMk cId="4013844913" sldId="269"/>
            <ac:cxnSpMk id="1043" creationId="{C49DA8F6-BCC1-4447-B54C-57856834B94B}"/>
          </ac:cxnSpMkLst>
        </pc:cxnChg>
      </pc:sldChg>
      <pc:sldMasterChg chg="del delSldLayout">
        <pc:chgData name="Dia Ganguly" userId="00be0aef487ade67" providerId="LiveId" clId="{05E59368-313D-4851-8FB6-9505FA466B11}" dt="2020-06-23T00:29:14.448" v="0" actId="26606"/>
        <pc:sldMasterMkLst>
          <pc:docMk/>
          <pc:sldMasterMk cId="2716027830" sldId="2147483648"/>
        </pc:sldMasterMkLst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435618382" sldId="2147483649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98731400" sldId="2147483650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2648437910" sldId="2147483651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106191330" sldId="2147483652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041428895" sldId="2147483653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252376930" sldId="2147483654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925791440" sldId="2147483655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57405449" sldId="2147483656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1463063550" sldId="2147483657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2715310769" sldId="2147483658"/>
          </pc:sldLayoutMkLst>
        </pc:sldLayoutChg>
        <pc:sldLayoutChg chg="del">
          <pc:chgData name="Dia Ganguly" userId="00be0aef487ade67" providerId="LiveId" clId="{05E59368-313D-4851-8FB6-9505FA466B11}" dt="2020-06-23T00:29:14.448" v="0" actId="26606"/>
          <pc:sldLayoutMkLst>
            <pc:docMk/>
            <pc:sldMasterMk cId="2716027830" sldId="2147483648"/>
            <pc:sldLayoutMk cId="394066346" sldId="2147483659"/>
          </pc:sldLayoutMkLst>
        </pc:sldLayoutChg>
      </pc:sldMasterChg>
      <pc:sldMasterChg chg="add addSldLayout">
        <pc:chgData name="Dia Ganguly" userId="00be0aef487ade67" providerId="LiveId" clId="{05E59368-313D-4851-8FB6-9505FA466B11}" dt="2020-06-23T00:29:14.448" v="0" actId="26606"/>
        <pc:sldMasterMkLst>
          <pc:docMk/>
          <pc:sldMasterMk cId="1256502192" sldId="2147483725"/>
        </pc:sldMasterMkLst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016974540" sldId="2147483714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709019197" sldId="2147483715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806916236" sldId="2147483716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300895727" sldId="2147483717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552428610" sldId="2147483718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04652885" sldId="2147483719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3456135809" sldId="2147483720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905768021" sldId="2147483721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914713187" sldId="2147483722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2062104774" sldId="2147483723"/>
          </pc:sldLayoutMkLst>
        </pc:sldLayoutChg>
        <pc:sldLayoutChg chg="add">
          <pc:chgData name="Dia Ganguly" userId="00be0aef487ade67" providerId="LiveId" clId="{05E59368-313D-4851-8FB6-9505FA466B11}" dt="2020-06-23T00:29:14.448" v="0" actId="26606"/>
          <pc:sldLayoutMkLst>
            <pc:docMk/>
            <pc:sldMasterMk cId="1256502192" sldId="2147483725"/>
            <pc:sldLayoutMk cId="1274899792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8C61E-EF14-4623-A5A3-1C1C1A99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CLTV Calculation 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BBD5-1811-4DEE-840A-A94BAF21F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Springboard Capstone Project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Dia Ganguly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32F1B9-DD62-4C8F-8AB5-72D0ACD352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70" r="-1" b="-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575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Straight Connector 7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2" name="Rectangle 7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28EDB-CF48-4270-8BC7-4E928E4C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8643"/>
            <a:ext cx="7757157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cxnSp>
        <p:nvCxnSpPr>
          <p:cNvPr id="1043" name="Straight Connector 7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F91B1F-EEA0-4882-B347-A8E6AB4C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254" y="1811409"/>
            <a:ext cx="6416503" cy="48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00E2F94-F3B5-4A98-A1F7-6DE70C3FB91A}"/>
              </a:ext>
            </a:extLst>
          </p:cNvPr>
          <p:cNvSpPr txBox="1">
            <a:spLocks/>
          </p:cNvSpPr>
          <p:nvPr/>
        </p:nvSpPr>
        <p:spPr>
          <a:xfrm>
            <a:off x="7599497" y="1224795"/>
            <a:ext cx="4124758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The correlation heatmap shows strong correlation on obvious variables such as $ spend and quantity. </a:t>
            </a:r>
          </a:p>
          <a:p>
            <a:pPr marL="285750"/>
            <a:r>
              <a:rPr lang="en-US" sz="1800" dirty="0"/>
              <a:t>However, an interesting variable is between </a:t>
            </a:r>
          </a:p>
          <a:p>
            <a:pPr marL="742950" lvl="1"/>
            <a:r>
              <a:rPr lang="en-US" sz="1400" dirty="0"/>
              <a:t>Positive: No. of products (Count of Stock Codes) and Days</a:t>
            </a:r>
          </a:p>
          <a:p>
            <a:pPr marL="742950" lvl="1"/>
            <a:r>
              <a:rPr lang="en-US" sz="1400" dirty="0"/>
              <a:t>Negative: Average invoice cost and Unit Price</a:t>
            </a:r>
          </a:p>
          <a:p>
            <a:pPr marL="342900" indent="-285750">
              <a:buFont typeface="Wingdings" panose="05000000000000000000" pitchFamily="2" charset="2"/>
              <a:buChar char="v"/>
            </a:pPr>
            <a:r>
              <a:rPr lang="en-US" sz="1800" dirty="0"/>
              <a:t>Therefore, we can include that higher value customer are purchasing low price items frequently, but not expensive products.</a:t>
            </a:r>
          </a:p>
          <a:p>
            <a:pPr marL="742950" lvl="1"/>
            <a:endParaRPr lang="en-US" sz="1400" dirty="0"/>
          </a:p>
          <a:p>
            <a:pPr marL="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8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2EBD5-AFD4-49A9-A527-EF166EF365E3}"/>
              </a:ext>
            </a:extLst>
          </p:cNvPr>
          <p:cNvGrpSpPr/>
          <p:nvPr/>
        </p:nvGrpSpPr>
        <p:grpSpPr>
          <a:xfrm>
            <a:off x="2390774" y="1552575"/>
            <a:ext cx="6938009" cy="4699476"/>
            <a:chOff x="2946399" y="1216973"/>
            <a:chExt cx="7325360" cy="54256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D4E6F0-BB4C-4EA6-92D2-88AF8CCE9FC3}"/>
                </a:ext>
              </a:extLst>
            </p:cNvPr>
            <p:cNvSpPr/>
            <p:nvPr/>
          </p:nvSpPr>
          <p:spPr>
            <a:xfrm>
              <a:off x="3048000" y="3780254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InvoiceNo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StockCode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Description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Quantity  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InvoiceDate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UnitPrice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CustomerID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Country</a:t>
              </a:r>
            </a:p>
            <a:p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Number of countries 38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B3AE59-7EB4-46A2-845F-7C2229472209}"/>
                </a:ext>
              </a:extLst>
            </p:cNvPr>
            <p:cNvSpPr txBox="1"/>
            <p:nvPr/>
          </p:nvSpPr>
          <p:spPr>
            <a:xfrm>
              <a:off x="2946399" y="3196977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Dataset Variables: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A107B-6AF2-4B2F-815D-CC4451E6A4E9}"/>
                </a:ext>
              </a:extLst>
            </p:cNvPr>
            <p:cNvSpPr/>
            <p:nvPr/>
          </p:nvSpPr>
          <p:spPr>
            <a:xfrm>
              <a:off x="3017520" y="280659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2011 full year 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211D9-CBA9-481D-994F-E9A1F0491D27}"/>
                </a:ext>
              </a:extLst>
            </p:cNvPr>
            <p:cNvSpPr txBox="1"/>
            <p:nvPr/>
          </p:nvSpPr>
          <p:spPr>
            <a:xfrm>
              <a:off x="2946399" y="2232249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Transaction Time Frame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22A10-FB15-41D8-A872-DF7103F82A67}"/>
                </a:ext>
              </a:extLst>
            </p:cNvPr>
            <p:cNvSpPr/>
            <p:nvPr/>
          </p:nvSpPr>
          <p:spPr>
            <a:xfrm>
              <a:off x="2991638" y="1820770"/>
              <a:ext cx="72801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Dataset of e-commerce retail transactions in 2011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07355-A19D-49AD-BB15-23926FAB65AB}"/>
                </a:ext>
              </a:extLst>
            </p:cNvPr>
            <p:cNvSpPr txBox="1"/>
            <p:nvPr/>
          </p:nvSpPr>
          <p:spPr>
            <a:xfrm>
              <a:off x="2946399" y="1216973"/>
              <a:ext cx="14285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Description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0AADD2D4-0AF4-4058-B252-22C92B0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157187"/>
            <a:ext cx="10515600" cy="1325563"/>
          </a:xfrm>
        </p:spPr>
        <p:txBody>
          <a:bodyPr/>
          <a:lstStyle/>
          <a:p>
            <a:r>
              <a:rPr lang="en-US" dirty="0"/>
              <a:t>Objective: Online Retail Customer Lifetime Value Calculation </a:t>
            </a:r>
          </a:p>
        </p:txBody>
      </p:sp>
    </p:spTree>
    <p:extLst>
      <p:ext uri="{BB962C8B-B14F-4D97-AF65-F5344CB8AC3E}">
        <p14:creationId xmlns:p14="http://schemas.microsoft.com/office/powerpoint/2010/main" val="27494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C9232-D058-4843-AC2C-43CA1CC4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980F7-B2EE-41F0-A01D-03F09976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58" y="310118"/>
            <a:ext cx="8082277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 by Country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90318-AEE9-4C2D-BF8C-60F6B8F46A6D}"/>
              </a:ext>
            </a:extLst>
          </p:cNvPr>
          <p:cNvSpPr txBox="1"/>
          <p:nvPr/>
        </p:nvSpPr>
        <p:spPr>
          <a:xfrm>
            <a:off x="8086839" y="1373448"/>
            <a:ext cx="3840997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Majority of the transactions and revenue are from customer in UK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Four out of the 38 countries appear to have significantly higher average customer annual spend and quantity purchased: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Japan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Sweden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Australia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Netherlands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20410-D96D-45A4-B869-4AE098F3B441}"/>
              </a:ext>
            </a:extLst>
          </p:cNvPr>
          <p:cNvGrpSpPr/>
          <p:nvPr/>
        </p:nvGrpSpPr>
        <p:grpSpPr>
          <a:xfrm>
            <a:off x="808158" y="1920724"/>
            <a:ext cx="6882960" cy="4439436"/>
            <a:chOff x="1463039" y="132079"/>
            <a:chExt cx="8798579" cy="706326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A2DB033-381B-46FE-937A-9565EA596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040" y="3705701"/>
              <a:ext cx="8798578" cy="348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3F0503B0-CD61-49F5-BA2B-488ED31E1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039" y="132079"/>
              <a:ext cx="8798576" cy="348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16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BBDD3-EA08-4C4E-909E-7D7F375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29989"/>
            <a:ext cx="8061959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 per day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8A460D-C092-41BD-A755-40873D3E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890" y="1915785"/>
            <a:ext cx="6855382" cy="45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D8A0EA-6F97-4B6C-91C5-F6ABCFBE591B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8069582" y="1548612"/>
            <a:ext cx="3845559" cy="486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Online retail data by transactions for a full year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The graph on the left indicates that sales sharply increases in November. This shows seasonality in sales.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20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808-C39A-4979-B656-3DF3589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Transactions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7602E-045F-4574-BD6D-C3660A10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24" y="1774100"/>
            <a:ext cx="5965936" cy="483249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2F75899-02B4-4BE8-9670-C740CD8BCCBE}"/>
              </a:ext>
            </a:extLst>
          </p:cNvPr>
          <p:cNvSpPr txBox="1">
            <a:spLocks/>
          </p:cNvSpPr>
          <p:nvPr/>
        </p:nvSpPr>
        <p:spPr>
          <a:xfrm>
            <a:off x="7175502" y="1630685"/>
            <a:ext cx="3845559" cy="486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Majority of customers make one transaction</a:t>
            </a:r>
          </a:p>
          <a:p>
            <a:pPr marL="285750"/>
            <a:r>
              <a:rPr lang="en-US" sz="1800" dirty="0"/>
              <a:t>The distribution of transactions is skewed right</a:t>
            </a:r>
          </a:p>
        </p:txBody>
      </p:sp>
    </p:spTree>
    <p:extLst>
      <p:ext uri="{BB962C8B-B14F-4D97-AF65-F5344CB8AC3E}">
        <p14:creationId xmlns:p14="http://schemas.microsoft.com/office/powerpoint/2010/main" val="351674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4F2-64B4-4980-9150-F36F5E08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Recency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5600D-CD74-4BB3-BD87-BC379A81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14" y="1951264"/>
            <a:ext cx="6359646" cy="477618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140B211-782A-44D5-AB3F-73DFFE562006}"/>
              </a:ext>
            </a:extLst>
          </p:cNvPr>
          <p:cNvSpPr txBox="1">
            <a:spLocks/>
          </p:cNvSpPr>
          <p:nvPr/>
        </p:nvSpPr>
        <p:spPr>
          <a:xfrm>
            <a:off x="7175502" y="1630685"/>
            <a:ext cx="3845559" cy="486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Majority of customers in 2011 were active at the end of the year</a:t>
            </a:r>
          </a:p>
          <a:p>
            <a:pPr marL="285750"/>
            <a:r>
              <a:rPr lang="en-US" sz="1800" dirty="0"/>
              <a:t>The distribution of recency is skewed right</a:t>
            </a:r>
          </a:p>
        </p:txBody>
      </p:sp>
    </p:spTree>
    <p:extLst>
      <p:ext uri="{BB962C8B-B14F-4D97-AF65-F5344CB8AC3E}">
        <p14:creationId xmlns:p14="http://schemas.microsoft.com/office/powerpoint/2010/main" val="40964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2360-D846-4DB7-8D59-B7940354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 for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D19B0-BDFB-46BA-97EF-D68BC28C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64" y="1922899"/>
            <a:ext cx="6763516" cy="4833501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DF0CB51-FF61-4540-B46D-F84F688680EE}"/>
              </a:ext>
            </a:extLst>
          </p:cNvPr>
          <p:cNvSpPr txBox="1">
            <a:spLocks/>
          </p:cNvSpPr>
          <p:nvPr/>
        </p:nvSpPr>
        <p:spPr>
          <a:xfrm>
            <a:off x="7175502" y="1630685"/>
            <a:ext cx="3845559" cy="486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Majority of customers in 2011 were active at the end of the year</a:t>
            </a:r>
          </a:p>
          <a:p>
            <a:pPr marL="285750"/>
            <a:r>
              <a:rPr lang="en-US" sz="1800" dirty="0"/>
              <a:t>The distribution of recency is skewed right</a:t>
            </a:r>
          </a:p>
        </p:txBody>
      </p:sp>
    </p:spTree>
    <p:extLst>
      <p:ext uri="{BB962C8B-B14F-4D97-AF65-F5344CB8AC3E}">
        <p14:creationId xmlns:p14="http://schemas.microsoft.com/office/powerpoint/2010/main" val="28587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5C2B8-E5AE-4B2B-A1DA-BDB6299E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97" y="2013478"/>
            <a:ext cx="4921503" cy="4172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28EDB-CF48-4270-8BC7-4E928E4C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Customer Spend versus No. of Transaction Days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00E2F94-F3B5-4A98-A1F7-6DE70C3FB91A}"/>
              </a:ext>
            </a:extLst>
          </p:cNvPr>
          <p:cNvSpPr txBox="1">
            <a:spLocks/>
          </p:cNvSpPr>
          <p:nvPr/>
        </p:nvSpPr>
        <p:spPr>
          <a:xfrm>
            <a:off x="7175502" y="1630685"/>
            <a:ext cx="3845559" cy="486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/>
              <a:t>Total spend and no. of purchase days per customer is correlated. </a:t>
            </a:r>
          </a:p>
          <a:p>
            <a:pPr marL="285750"/>
            <a:r>
              <a:rPr lang="en-US" sz="1800" dirty="0"/>
              <a:t>However, there appears to be two trends. One group with higher quantity per customer with a slope that is not as steep.</a:t>
            </a:r>
          </a:p>
          <a:p>
            <a:pPr marL="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809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Univers</vt:lpstr>
      <vt:lpstr>Wingdings</vt:lpstr>
      <vt:lpstr>GradientVTI</vt:lpstr>
      <vt:lpstr>CLTV Calculation e-Commerce Project</vt:lpstr>
      <vt:lpstr>Objective: Online Retail Customer Lifetime Value Calculation </vt:lpstr>
      <vt:lpstr>Data Visualization</vt:lpstr>
      <vt:lpstr>Variance by Country</vt:lpstr>
      <vt:lpstr>Transaction per day</vt:lpstr>
      <vt:lpstr>No. of Transactions</vt:lpstr>
      <vt:lpstr>Customer Recency</vt:lpstr>
      <vt:lpstr>Spend for Customers</vt:lpstr>
      <vt:lpstr>Total Customer Spend versus No. of Transaction Days</vt:lpstr>
      <vt:lpstr>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CLTV Calculation e-Commerce Project</dc:title>
  <dc:creator>Dia Ganguly</dc:creator>
  <cp:lastModifiedBy>Dia Ganguly</cp:lastModifiedBy>
  <cp:revision>1</cp:revision>
  <dcterms:created xsi:type="dcterms:W3CDTF">2020-07-01T02:34:32Z</dcterms:created>
  <dcterms:modified xsi:type="dcterms:W3CDTF">2020-07-01T02:42:27Z</dcterms:modified>
</cp:coreProperties>
</file>