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59368-313D-4851-8FB6-9505FA466B11}" v="16" dt="2020-06-23T20:06:22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 Ganguly" userId="00be0aef487ade67" providerId="LiveId" clId="{05E59368-313D-4851-8FB6-9505FA466B11}"/>
    <pc:docChg chg="custSel mod addSld delSld modSld addMainMaster delMainMaster">
      <pc:chgData name="Dia Ganguly" userId="00be0aef487ade67" providerId="LiveId" clId="{05E59368-313D-4851-8FB6-9505FA466B11}" dt="2020-06-24T19:31:13.551" v="274" actId="47"/>
      <pc:docMkLst>
        <pc:docMk/>
      </pc:docMkLst>
      <pc:sldChg chg="addSp modSp mod setBg modClrScheme chgLayout">
        <pc:chgData name="Dia Ganguly" userId="00be0aef487ade67" providerId="LiveId" clId="{05E59368-313D-4851-8FB6-9505FA466B11}" dt="2020-06-24T00:02:50.586" v="253" actId="20577"/>
        <pc:sldMkLst>
          <pc:docMk/>
          <pc:sldMk cId="755757089" sldId="256"/>
        </pc:sldMkLst>
        <pc:spChg chg="mod">
          <ac:chgData name="Dia Ganguly" userId="00be0aef487ade67" providerId="LiveId" clId="{05E59368-313D-4851-8FB6-9505FA466B11}" dt="2020-06-23T00:29:14.448" v="0" actId="26606"/>
          <ac:spMkLst>
            <pc:docMk/>
            <pc:sldMk cId="755757089" sldId="256"/>
            <ac:spMk id="2" creationId="{2348C61E-EF14-4623-A5A3-1C1C1A9982FA}"/>
          </ac:spMkLst>
        </pc:spChg>
        <pc:spChg chg="mod">
          <ac:chgData name="Dia Ganguly" userId="00be0aef487ade67" providerId="LiveId" clId="{05E59368-313D-4851-8FB6-9505FA466B11}" dt="2020-06-24T00:02:50.586" v="253" actId="20577"/>
          <ac:spMkLst>
            <pc:docMk/>
            <pc:sldMk cId="755757089" sldId="256"/>
            <ac:spMk id="3" creationId="{E983BBD5-1811-4DEE-840A-A94BAF21FDC3}"/>
          </ac:spMkLst>
        </pc:spChg>
        <pc:spChg chg="add">
          <ac:chgData name="Dia Ganguly" userId="00be0aef487ade67" providerId="LiveId" clId="{05E59368-313D-4851-8FB6-9505FA466B11}" dt="2020-06-23T00:29:14.448" v="0" actId="26606"/>
          <ac:spMkLst>
            <pc:docMk/>
            <pc:sldMk cId="755757089" sldId="256"/>
            <ac:spMk id="9" creationId="{CE3C5560-7A9C-489F-9148-18C5E1D0F0B2}"/>
          </ac:spMkLst>
        </pc:spChg>
        <pc:spChg chg="add">
          <ac:chgData name="Dia Ganguly" userId="00be0aef487ade67" providerId="LiveId" clId="{05E59368-313D-4851-8FB6-9505FA466B11}" dt="2020-06-23T00:29:14.448" v="0" actId="26606"/>
          <ac:spMkLst>
            <pc:docMk/>
            <pc:sldMk cId="755757089" sldId="256"/>
            <ac:spMk id="11" creationId="{C5CB530E-515E-412C-9DF1-5F8FFBD6F383}"/>
          </ac:spMkLst>
        </pc:spChg>
        <pc:spChg chg="add">
          <ac:chgData name="Dia Ganguly" userId="00be0aef487ade67" providerId="LiveId" clId="{05E59368-313D-4851-8FB6-9505FA466B11}" dt="2020-06-23T00:29:14.448" v="0" actId="26606"/>
          <ac:spMkLst>
            <pc:docMk/>
            <pc:sldMk cId="755757089" sldId="256"/>
            <ac:spMk id="13" creationId="{712D4376-A578-4FF1-94FC-245E7A6A489F}"/>
          </ac:spMkLst>
        </pc:spChg>
        <pc:spChg chg="add">
          <ac:chgData name="Dia Ganguly" userId="00be0aef487ade67" providerId="LiveId" clId="{05E59368-313D-4851-8FB6-9505FA466B11}" dt="2020-06-23T00:29:14.448" v="0" actId="26606"/>
          <ac:spMkLst>
            <pc:docMk/>
            <pc:sldMk cId="755757089" sldId="256"/>
            <ac:spMk id="15" creationId="{AEA7509D-F04F-40CB-A0B3-EEF16499CC9F}"/>
          </ac:spMkLst>
        </pc:spChg>
        <pc:picChg chg="add">
          <ac:chgData name="Dia Ganguly" userId="00be0aef487ade67" providerId="LiveId" clId="{05E59368-313D-4851-8FB6-9505FA466B11}" dt="2020-06-23T00:29:14.448" v="0" actId="26606"/>
          <ac:picMkLst>
            <pc:docMk/>
            <pc:sldMk cId="755757089" sldId="256"/>
            <ac:picMk id="4" creationId="{2C32F1B9-DD62-4C8F-8AB5-72D0ACD352F2}"/>
          </ac:picMkLst>
        </pc:picChg>
        <pc:picChg chg="add">
          <ac:chgData name="Dia Ganguly" userId="00be0aef487ade67" providerId="LiveId" clId="{05E59368-313D-4851-8FB6-9505FA466B11}" dt="2020-06-23T00:29:14.448" v="0" actId="26606"/>
          <ac:picMkLst>
            <pc:docMk/>
            <pc:sldMk cId="755757089" sldId="256"/>
            <ac:picMk id="19" creationId="{508BEF50-7B1E-49A4-BC19-5F4F1D755E64}"/>
          </ac:picMkLst>
        </pc:picChg>
        <pc:picChg chg="add">
          <ac:chgData name="Dia Ganguly" userId="00be0aef487ade67" providerId="LiveId" clId="{05E59368-313D-4851-8FB6-9505FA466B11}" dt="2020-06-23T00:29:14.448" v="0" actId="26606"/>
          <ac:picMkLst>
            <pc:docMk/>
            <pc:sldMk cId="755757089" sldId="256"/>
            <ac:picMk id="21" creationId="{3FBAD350-5664-4811-A208-657FB882D350}"/>
          </ac:picMkLst>
        </pc:picChg>
        <pc:picChg chg="add">
          <ac:chgData name="Dia Ganguly" userId="00be0aef487ade67" providerId="LiveId" clId="{05E59368-313D-4851-8FB6-9505FA466B11}" dt="2020-06-23T00:29:14.448" v="0" actId="26606"/>
          <ac:picMkLst>
            <pc:docMk/>
            <pc:sldMk cId="755757089" sldId="256"/>
            <ac:picMk id="23" creationId="{C39ADB8F-D187-49D7-BDCF-C1B6DC727068}"/>
          </ac:picMkLst>
        </pc:picChg>
        <pc:cxnChg chg="add">
          <ac:chgData name="Dia Ganguly" userId="00be0aef487ade67" providerId="LiveId" clId="{05E59368-313D-4851-8FB6-9505FA466B11}" dt="2020-06-23T00:29:14.448" v="0" actId="26606"/>
          <ac:cxnSpMkLst>
            <pc:docMk/>
            <pc:sldMk cId="755757089" sldId="256"/>
            <ac:cxnSpMk id="17" creationId="{56020367-4FD5-4596-8E10-C5F095CD8DBF}"/>
          </ac:cxnSpMkLst>
        </pc:cxnChg>
      </pc:sldChg>
      <pc:sldChg chg="addSp delSp modSp new del">
        <pc:chgData name="Dia Ganguly" userId="00be0aef487ade67" providerId="LiveId" clId="{05E59368-313D-4851-8FB6-9505FA466B11}" dt="2020-06-24T19:31:13.551" v="274" actId="47"/>
        <pc:sldMkLst>
          <pc:docMk/>
          <pc:sldMk cId="1405331979" sldId="257"/>
        </pc:sldMkLst>
        <pc:spChg chg="add del">
          <ac:chgData name="Dia Ganguly" userId="00be0aef487ade67" providerId="LiveId" clId="{05E59368-313D-4851-8FB6-9505FA466B11}" dt="2020-06-23T00:52:01.462" v="3"/>
          <ac:spMkLst>
            <pc:docMk/>
            <pc:sldMk cId="1405331979" sldId="257"/>
            <ac:spMk id="3" creationId="{8F3AA083-3234-4220-AE4D-0ECFC71E369A}"/>
          </ac:spMkLst>
        </pc:spChg>
        <pc:picChg chg="add del mod">
          <ac:chgData name="Dia Ganguly" userId="00be0aef487ade67" providerId="LiveId" clId="{05E59368-313D-4851-8FB6-9505FA466B11}" dt="2020-06-23T00:52:01.462" v="3"/>
          <ac:picMkLst>
            <pc:docMk/>
            <pc:sldMk cId="1405331979" sldId="257"/>
            <ac:picMk id="1026" creationId="{854C126A-849C-41FA-AC2E-20970DFE6064}"/>
          </ac:picMkLst>
        </pc:picChg>
      </pc:sldChg>
      <pc:sldChg chg="addSp delSp modSp new mod">
        <pc:chgData name="Dia Ganguly" userId="00be0aef487ade67" providerId="LiveId" clId="{05E59368-313D-4851-8FB6-9505FA466B11}" dt="2020-06-23T23:56:58.956" v="251" actId="20577"/>
        <pc:sldMkLst>
          <pc:docMk/>
          <pc:sldMk cId="3497421674" sldId="258"/>
        </pc:sldMkLst>
        <pc:spChg chg="add mod">
          <ac:chgData name="Dia Ganguly" userId="00be0aef487ade67" providerId="LiveId" clId="{05E59368-313D-4851-8FB6-9505FA466B11}" dt="2020-06-23T23:56:58.956" v="251" actId="20577"/>
          <ac:spMkLst>
            <pc:docMk/>
            <pc:sldMk cId="3497421674" sldId="258"/>
            <ac:spMk id="2" creationId="{31B042A5-935B-458A-8BAD-36D55C099B36}"/>
          </ac:spMkLst>
        </pc:spChg>
        <pc:picChg chg="add del">
          <ac:chgData name="Dia Ganguly" userId="00be0aef487ade67" providerId="LiveId" clId="{05E59368-313D-4851-8FB6-9505FA466B11}" dt="2020-06-23T00:52:18.169" v="6"/>
          <ac:picMkLst>
            <pc:docMk/>
            <pc:sldMk cId="3497421674" sldId="258"/>
            <ac:picMk id="2050" creationId="{AAB87F40-A8AA-489F-B2C7-C1FA8E79CF87}"/>
          </ac:picMkLst>
        </pc:picChg>
        <pc:picChg chg="add del mod">
          <ac:chgData name="Dia Ganguly" userId="00be0aef487ade67" providerId="LiveId" clId="{05E59368-313D-4851-8FB6-9505FA466B11}" dt="2020-06-23T20:05:33.863" v="17" actId="1076"/>
          <ac:picMkLst>
            <pc:docMk/>
            <pc:sldMk cId="3497421674" sldId="258"/>
            <ac:picMk id="2052" creationId="{E8B9C5C1-8DEE-4745-9686-FFF21B0C98F0}"/>
          </ac:picMkLst>
        </pc:picChg>
      </pc:sldChg>
      <pc:sldChg chg="addSp delSp modSp new mod setBg">
        <pc:chgData name="Dia Ganguly" userId="00be0aef487ade67" providerId="LiveId" clId="{05E59368-313D-4851-8FB6-9505FA466B11}" dt="2020-06-24T00:03:20.984" v="273" actId="20577"/>
        <pc:sldMkLst>
          <pc:docMk/>
          <pc:sldMk cId="4022351439" sldId="259"/>
        </pc:sldMkLst>
        <pc:spChg chg="mod">
          <ac:chgData name="Dia Ganguly" userId="00be0aef487ade67" providerId="LiveId" clId="{05E59368-313D-4851-8FB6-9505FA466B11}" dt="2020-06-24T00:03:20.984" v="273" actId="20577"/>
          <ac:spMkLst>
            <pc:docMk/>
            <pc:sldMk cId="4022351439" sldId="259"/>
            <ac:spMk id="2" creationId="{265C9232-D058-4843-AC2C-43CA1CC4B5C0}"/>
          </ac:spMkLst>
        </pc:spChg>
        <pc:spChg chg="del">
          <ac:chgData name="Dia Ganguly" userId="00be0aef487ade67" providerId="LiveId" clId="{05E59368-313D-4851-8FB6-9505FA466B11}" dt="2020-06-24T00:03:03.716" v="255" actId="26606"/>
          <ac:spMkLst>
            <pc:docMk/>
            <pc:sldMk cId="4022351439" sldId="259"/>
            <ac:spMk id="3" creationId="{9E9AD966-CF57-4255-8B60-B498A2C1576E}"/>
          </ac:spMkLst>
        </pc:spChg>
        <pc:spChg chg="add">
          <ac:chgData name="Dia Ganguly" userId="00be0aef487ade67" providerId="LiveId" clId="{05E59368-313D-4851-8FB6-9505FA466B11}" dt="2020-06-24T00:03:03.716" v="255" actId="26606"/>
          <ac:spMkLst>
            <pc:docMk/>
            <pc:sldMk cId="4022351439" sldId="259"/>
            <ac:spMk id="10" creationId="{4E94261F-1ED3-4E90-88E6-13479144005B}"/>
          </ac:spMkLst>
        </pc:spChg>
        <pc:cxnChg chg="add">
          <ac:chgData name="Dia Ganguly" userId="00be0aef487ade67" providerId="LiveId" clId="{05E59368-313D-4851-8FB6-9505FA466B11}" dt="2020-06-24T00:03:03.716" v="255" actId="26606"/>
          <ac:cxnSpMkLst>
            <pc:docMk/>
            <pc:sldMk cId="4022351439" sldId="259"/>
            <ac:cxnSpMk id="8" creationId="{D1B787A8-0D67-4B7E-9B48-86BD906AB6B5}"/>
          </ac:cxnSpMkLst>
        </pc:cxnChg>
        <pc:cxnChg chg="add">
          <ac:chgData name="Dia Ganguly" userId="00be0aef487ade67" providerId="LiveId" clId="{05E59368-313D-4851-8FB6-9505FA466B11}" dt="2020-06-24T00:03:03.716" v="255" actId="26606"/>
          <ac:cxnSpMkLst>
            <pc:docMk/>
            <pc:sldMk cId="4022351439" sldId="259"/>
            <ac:cxnSpMk id="12" creationId="{56020367-4FD5-4596-8E10-C5F095CD8DBF}"/>
          </ac:cxnSpMkLst>
        </pc:cxnChg>
      </pc:sldChg>
      <pc:sldMasterChg chg="del delSldLayout">
        <pc:chgData name="Dia Ganguly" userId="00be0aef487ade67" providerId="LiveId" clId="{05E59368-313D-4851-8FB6-9505FA466B11}" dt="2020-06-23T00:29:14.448" v="0" actId="26606"/>
        <pc:sldMasterMkLst>
          <pc:docMk/>
          <pc:sldMasterMk cId="2716027830" sldId="2147483648"/>
        </pc:sldMasterMkLst>
        <pc:sldLayoutChg chg="del">
          <pc:chgData name="Dia Ganguly" userId="00be0aef487ade67" providerId="LiveId" clId="{05E59368-313D-4851-8FB6-9505FA466B11}" dt="2020-06-23T00:29:14.448" v="0" actId="26606"/>
          <pc:sldLayoutMkLst>
            <pc:docMk/>
            <pc:sldMasterMk cId="2716027830" sldId="2147483648"/>
            <pc:sldLayoutMk cId="1435618382" sldId="2147483649"/>
          </pc:sldLayoutMkLst>
        </pc:sldLayoutChg>
        <pc:sldLayoutChg chg="del">
          <pc:chgData name="Dia Ganguly" userId="00be0aef487ade67" providerId="LiveId" clId="{05E59368-313D-4851-8FB6-9505FA466B11}" dt="2020-06-23T00:29:14.448" v="0" actId="26606"/>
          <pc:sldLayoutMkLst>
            <pc:docMk/>
            <pc:sldMasterMk cId="2716027830" sldId="2147483648"/>
            <pc:sldLayoutMk cId="198731400" sldId="2147483650"/>
          </pc:sldLayoutMkLst>
        </pc:sldLayoutChg>
        <pc:sldLayoutChg chg="del">
          <pc:chgData name="Dia Ganguly" userId="00be0aef487ade67" providerId="LiveId" clId="{05E59368-313D-4851-8FB6-9505FA466B11}" dt="2020-06-23T00:29:14.448" v="0" actId="26606"/>
          <pc:sldLayoutMkLst>
            <pc:docMk/>
            <pc:sldMasterMk cId="2716027830" sldId="2147483648"/>
            <pc:sldLayoutMk cId="2648437910" sldId="2147483651"/>
          </pc:sldLayoutMkLst>
        </pc:sldLayoutChg>
        <pc:sldLayoutChg chg="del">
          <pc:chgData name="Dia Ganguly" userId="00be0aef487ade67" providerId="LiveId" clId="{05E59368-313D-4851-8FB6-9505FA466B11}" dt="2020-06-23T00:29:14.448" v="0" actId="26606"/>
          <pc:sldLayoutMkLst>
            <pc:docMk/>
            <pc:sldMasterMk cId="2716027830" sldId="2147483648"/>
            <pc:sldLayoutMk cId="1106191330" sldId="2147483652"/>
          </pc:sldLayoutMkLst>
        </pc:sldLayoutChg>
        <pc:sldLayoutChg chg="del">
          <pc:chgData name="Dia Ganguly" userId="00be0aef487ade67" providerId="LiveId" clId="{05E59368-313D-4851-8FB6-9505FA466B11}" dt="2020-06-23T00:29:14.448" v="0" actId="26606"/>
          <pc:sldLayoutMkLst>
            <pc:docMk/>
            <pc:sldMasterMk cId="2716027830" sldId="2147483648"/>
            <pc:sldLayoutMk cId="1041428895" sldId="2147483653"/>
          </pc:sldLayoutMkLst>
        </pc:sldLayoutChg>
        <pc:sldLayoutChg chg="del">
          <pc:chgData name="Dia Ganguly" userId="00be0aef487ade67" providerId="LiveId" clId="{05E59368-313D-4851-8FB6-9505FA466B11}" dt="2020-06-23T00:29:14.448" v="0" actId="26606"/>
          <pc:sldLayoutMkLst>
            <pc:docMk/>
            <pc:sldMasterMk cId="2716027830" sldId="2147483648"/>
            <pc:sldLayoutMk cId="3252376930" sldId="2147483654"/>
          </pc:sldLayoutMkLst>
        </pc:sldLayoutChg>
        <pc:sldLayoutChg chg="del">
          <pc:chgData name="Dia Ganguly" userId="00be0aef487ade67" providerId="LiveId" clId="{05E59368-313D-4851-8FB6-9505FA466B11}" dt="2020-06-23T00:29:14.448" v="0" actId="26606"/>
          <pc:sldLayoutMkLst>
            <pc:docMk/>
            <pc:sldMasterMk cId="2716027830" sldId="2147483648"/>
            <pc:sldLayoutMk cId="3925791440" sldId="2147483655"/>
          </pc:sldLayoutMkLst>
        </pc:sldLayoutChg>
        <pc:sldLayoutChg chg="del">
          <pc:chgData name="Dia Ganguly" userId="00be0aef487ade67" providerId="LiveId" clId="{05E59368-313D-4851-8FB6-9505FA466B11}" dt="2020-06-23T00:29:14.448" v="0" actId="26606"/>
          <pc:sldLayoutMkLst>
            <pc:docMk/>
            <pc:sldMasterMk cId="2716027830" sldId="2147483648"/>
            <pc:sldLayoutMk cId="157405449" sldId="2147483656"/>
          </pc:sldLayoutMkLst>
        </pc:sldLayoutChg>
        <pc:sldLayoutChg chg="del">
          <pc:chgData name="Dia Ganguly" userId="00be0aef487ade67" providerId="LiveId" clId="{05E59368-313D-4851-8FB6-9505FA466B11}" dt="2020-06-23T00:29:14.448" v="0" actId="26606"/>
          <pc:sldLayoutMkLst>
            <pc:docMk/>
            <pc:sldMasterMk cId="2716027830" sldId="2147483648"/>
            <pc:sldLayoutMk cId="1463063550" sldId="2147483657"/>
          </pc:sldLayoutMkLst>
        </pc:sldLayoutChg>
        <pc:sldLayoutChg chg="del">
          <pc:chgData name="Dia Ganguly" userId="00be0aef487ade67" providerId="LiveId" clId="{05E59368-313D-4851-8FB6-9505FA466B11}" dt="2020-06-23T00:29:14.448" v="0" actId="26606"/>
          <pc:sldLayoutMkLst>
            <pc:docMk/>
            <pc:sldMasterMk cId="2716027830" sldId="2147483648"/>
            <pc:sldLayoutMk cId="2715310769" sldId="2147483658"/>
          </pc:sldLayoutMkLst>
        </pc:sldLayoutChg>
        <pc:sldLayoutChg chg="del">
          <pc:chgData name="Dia Ganguly" userId="00be0aef487ade67" providerId="LiveId" clId="{05E59368-313D-4851-8FB6-9505FA466B11}" dt="2020-06-23T00:29:14.448" v="0" actId="26606"/>
          <pc:sldLayoutMkLst>
            <pc:docMk/>
            <pc:sldMasterMk cId="2716027830" sldId="2147483648"/>
            <pc:sldLayoutMk cId="394066346" sldId="2147483659"/>
          </pc:sldLayoutMkLst>
        </pc:sldLayoutChg>
      </pc:sldMasterChg>
      <pc:sldMasterChg chg="add addSldLayout">
        <pc:chgData name="Dia Ganguly" userId="00be0aef487ade67" providerId="LiveId" clId="{05E59368-313D-4851-8FB6-9505FA466B11}" dt="2020-06-23T00:29:14.448" v="0" actId="26606"/>
        <pc:sldMasterMkLst>
          <pc:docMk/>
          <pc:sldMasterMk cId="1256502192" sldId="2147483725"/>
        </pc:sldMasterMkLst>
        <pc:sldLayoutChg chg="add">
          <pc:chgData name="Dia Ganguly" userId="00be0aef487ade67" providerId="LiveId" clId="{05E59368-313D-4851-8FB6-9505FA466B11}" dt="2020-06-23T00:29:14.448" v="0" actId="26606"/>
          <pc:sldLayoutMkLst>
            <pc:docMk/>
            <pc:sldMasterMk cId="1256502192" sldId="2147483725"/>
            <pc:sldLayoutMk cId="1016974540" sldId="2147483714"/>
          </pc:sldLayoutMkLst>
        </pc:sldLayoutChg>
        <pc:sldLayoutChg chg="add">
          <pc:chgData name="Dia Ganguly" userId="00be0aef487ade67" providerId="LiveId" clId="{05E59368-313D-4851-8FB6-9505FA466B11}" dt="2020-06-23T00:29:14.448" v="0" actId="26606"/>
          <pc:sldLayoutMkLst>
            <pc:docMk/>
            <pc:sldMasterMk cId="1256502192" sldId="2147483725"/>
            <pc:sldLayoutMk cId="3709019197" sldId="2147483715"/>
          </pc:sldLayoutMkLst>
        </pc:sldLayoutChg>
        <pc:sldLayoutChg chg="add">
          <pc:chgData name="Dia Ganguly" userId="00be0aef487ade67" providerId="LiveId" clId="{05E59368-313D-4851-8FB6-9505FA466B11}" dt="2020-06-23T00:29:14.448" v="0" actId="26606"/>
          <pc:sldLayoutMkLst>
            <pc:docMk/>
            <pc:sldMasterMk cId="1256502192" sldId="2147483725"/>
            <pc:sldLayoutMk cId="3806916236" sldId="2147483716"/>
          </pc:sldLayoutMkLst>
        </pc:sldLayoutChg>
        <pc:sldLayoutChg chg="add">
          <pc:chgData name="Dia Ganguly" userId="00be0aef487ade67" providerId="LiveId" clId="{05E59368-313D-4851-8FB6-9505FA466B11}" dt="2020-06-23T00:29:14.448" v="0" actId="26606"/>
          <pc:sldLayoutMkLst>
            <pc:docMk/>
            <pc:sldMasterMk cId="1256502192" sldId="2147483725"/>
            <pc:sldLayoutMk cId="2300895727" sldId="2147483717"/>
          </pc:sldLayoutMkLst>
        </pc:sldLayoutChg>
        <pc:sldLayoutChg chg="add">
          <pc:chgData name="Dia Ganguly" userId="00be0aef487ade67" providerId="LiveId" clId="{05E59368-313D-4851-8FB6-9505FA466B11}" dt="2020-06-23T00:29:14.448" v="0" actId="26606"/>
          <pc:sldLayoutMkLst>
            <pc:docMk/>
            <pc:sldMasterMk cId="1256502192" sldId="2147483725"/>
            <pc:sldLayoutMk cId="1552428610" sldId="2147483718"/>
          </pc:sldLayoutMkLst>
        </pc:sldLayoutChg>
        <pc:sldLayoutChg chg="add">
          <pc:chgData name="Dia Ganguly" userId="00be0aef487ade67" providerId="LiveId" clId="{05E59368-313D-4851-8FB6-9505FA466B11}" dt="2020-06-23T00:29:14.448" v="0" actId="26606"/>
          <pc:sldLayoutMkLst>
            <pc:docMk/>
            <pc:sldMasterMk cId="1256502192" sldId="2147483725"/>
            <pc:sldLayoutMk cId="304652885" sldId="2147483719"/>
          </pc:sldLayoutMkLst>
        </pc:sldLayoutChg>
        <pc:sldLayoutChg chg="add">
          <pc:chgData name="Dia Ganguly" userId="00be0aef487ade67" providerId="LiveId" clId="{05E59368-313D-4851-8FB6-9505FA466B11}" dt="2020-06-23T00:29:14.448" v="0" actId="26606"/>
          <pc:sldLayoutMkLst>
            <pc:docMk/>
            <pc:sldMasterMk cId="1256502192" sldId="2147483725"/>
            <pc:sldLayoutMk cId="3456135809" sldId="2147483720"/>
          </pc:sldLayoutMkLst>
        </pc:sldLayoutChg>
        <pc:sldLayoutChg chg="add">
          <pc:chgData name="Dia Ganguly" userId="00be0aef487ade67" providerId="LiveId" clId="{05E59368-313D-4851-8FB6-9505FA466B11}" dt="2020-06-23T00:29:14.448" v="0" actId="26606"/>
          <pc:sldLayoutMkLst>
            <pc:docMk/>
            <pc:sldMasterMk cId="1256502192" sldId="2147483725"/>
            <pc:sldLayoutMk cId="2905768021" sldId="2147483721"/>
          </pc:sldLayoutMkLst>
        </pc:sldLayoutChg>
        <pc:sldLayoutChg chg="add">
          <pc:chgData name="Dia Ganguly" userId="00be0aef487ade67" providerId="LiveId" clId="{05E59368-313D-4851-8FB6-9505FA466B11}" dt="2020-06-23T00:29:14.448" v="0" actId="26606"/>
          <pc:sldLayoutMkLst>
            <pc:docMk/>
            <pc:sldMasterMk cId="1256502192" sldId="2147483725"/>
            <pc:sldLayoutMk cId="1914713187" sldId="2147483722"/>
          </pc:sldLayoutMkLst>
        </pc:sldLayoutChg>
        <pc:sldLayoutChg chg="add">
          <pc:chgData name="Dia Ganguly" userId="00be0aef487ade67" providerId="LiveId" clId="{05E59368-313D-4851-8FB6-9505FA466B11}" dt="2020-06-23T00:29:14.448" v="0" actId="26606"/>
          <pc:sldLayoutMkLst>
            <pc:docMk/>
            <pc:sldMasterMk cId="1256502192" sldId="2147483725"/>
            <pc:sldLayoutMk cId="2062104774" sldId="2147483723"/>
          </pc:sldLayoutMkLst>
        </pc:sldLayoutChg>
        <pc:sldLayoutChg chg="add">
          <pc:chgData name="Dia Ganguly" userId="00be0aef487ade67" providerId="LiveId" clId="{05E59368-313D-4851-8FB6-9505FA466B11}" dt="2020-06-23T00:29:14.448" v="0" actId="26606"/>
          <pc:sldLayoutMkLst>
            <pc:docMk/>
            <pc:sldMasterMk cId="1256502192" sldId="2147483725"/>
            <pc:sldLayoutMk cId="1274899792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97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71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10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1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1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89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42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89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13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6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0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4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8C61E-EF14-4623-A5A3-1C1C1A998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CLTV Calculation e-Commerce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3BBD5-1811-4DEE-840A-A94BAF21F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Springboard Capstone Project 1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Dia Ganguly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32F1B9-DD62-4C8F-8AB5-72D0ACD352F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670" r="-1" b="-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575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C9232-D058-4843-AC2C-43CA1CC4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2" y="590062"/>
            <a:ext cx="5517822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35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8B9C5C1-8DEE-4745-9686-FFF21B0C9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125219"/>
            <a:ext cx="7487920" cy="492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B042A5-935B-458A-8BAD-36D55C099B36}"/>
              </a:ext>
            </a:extLst>
          </p:cNvPr>
          <p:cNvSpPr txBox="1"/>
          <p:nvPr/>
        </p:nvSpPr>
        <p:spPr>
          <a:xfrm>
            <a:off x="8798560" y="2032000"/>
            <a:ext cx="2854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Online retail data by transactions for a full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graph on the left indicates that sales sharply increases in November. This shows seasonality in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742167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40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Univers</vt:lpstr>
      <vt:lpstr>GradientVTI</vt:lpstr>
      <vt:lpstr>CLTV Calculation e-Commerce Project</vt:lpstr>
      <vt:lpstr>Data Visualization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CLTV Calculation e-Commerce Project</dc:title>
  <dc:creator>Dia Ganguly</dc:creator>
  <cp:lastModifiedBy>Dia Ganguly</cp:lastModifiedBy>
  <cp:revision>1</cp:revision>
  <dcterms:created xsi:type="dcterms:W3CDTF">2020-06-24T00:03:03Z</dcterms:created>
  <dcterms:modified xsi:type="dcterms:W3CDTF">2020-06-24T19:31:39Z</dcterms:modified>
</cp:coreProperties>
</file>