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8" d="100"/>
          <a:sy n="58" d="100"/>
        </p:scale>
        <p:origin x="78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C9588-81B1-4FA8-9803-B4F48E9520CF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9E735C4-97EE-4531-9552-12E7AA31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943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C9588-81B1-4FA8-9803-B4F48E9520CF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E735C4-97EE-4531-9552-12E7AA31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C9588-81B1-4FA8-9803-B4F48E9520CF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E735C4-97EE-4531-9552-12E7AA31127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4681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C9588-81B1-4FA8-9803-B4F48E9520CF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E735C4-97EE-4531-9552-12E7AA31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712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C9588-81B1-4FA8-9803-B4F48E9520CF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E735C4-97EE-4531-9552-12E7AA31127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1929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C9588-81B1-4FA8-9803-B4F48E9520CF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E735C4-97EE-4531-9552-12E7AA31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081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C9588-81B1-4FA8-9803-B4F48E9520CF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735C4-97EE-4531-9552-12E7AA31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639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C9588-81B1-4FA8-9803-B4F48E9520CF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735C4-97EE-4531-9552-12E7AA31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69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C9588-81B1-4FA8-9803-B4F48E9520CF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735C4-97EE-4531-9552-12E7AA31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76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C9588-81B1-4FA8-9803-B4F48E9520CF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E735C4-97EE-4531-9552-12E7AA31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787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C9588-81B1-4FA8-9803-B4F48E9520CF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E735C4-97EE-4531-9552-12E7AA31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497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C9588-81B1-4FA8-9803-B4F48E9520CF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E735C4-97EE-4531-9552-12E7AA31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969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C9588-81B1-4FA8-9803-B4F48E9520CF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735C4-97EE-4531-9552-12E7AA31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743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C9588-81B1-4FA8-9803-B4F48E9520CF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735C4-97EE-4531-9552-12E7AA31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344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C9588-81B1-4FA8-9803-B4F48E9520CF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735C4-97EE-4531-9552-12E7AA31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083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C9588-81B1-4FA8-9803-B4F48E9520CF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E735C4-97EE-4531-9552-12E7AA31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833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C9588-81B1-4FA8-9803-B4F48E9520CF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9E735C4-97EE-4531-9552-12E7AA31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249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EF61BA-DE33-46FF-8E19-D17FCF4FE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9375" y="1322408"/>
            <a:ext cx="8915399" cy="2262781"/>
          </a:xfrm>
        </p:spPr>
        <p:txBody>
          <a:bodyPr/>
          <a:lstStyle/>
          <a:p>
            <a:pPr algn="ctr"/>
            <a:r>
              <a:rPr lang="ko-KR" altLang="en-US" dirty="0"/>
              <a:t>웹 개발 스터디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A2E747-6CEC-4C70-B88B-02C54E96EF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2475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EDF30A-EC32-4AF0-AA06-A24DCDE2F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Nodejs</a:t>
            </a:r>
            <a:r>
              <a:rPr lang="ko-KR" altLang="en-US" dirty="0"/>
              <a:t>로 로그인 회원 가입 구현 </a:t>
            </a:r>
          </a:p>
        </p:txBody>
      </p:sp>
      <p:pic>
        <p:nvPicPr>
          <p:cNvPr id="9" name="내용 개체 틀 8" descr="컴퓨터이(가) 표시된 사진&#10;&#10;자동 생성된 설명">
            <a:extLst>
              <a:ext uri="{FF2B5EF4-FFF2-40B4-BE49-F238E27FC236}">
                <a16:creationId xmlns:a16="http://schemas.microsoft.com/office/drawing/2014/main" id="{DF636A11-6F7F-4D0D-8AC7-69C0F78A47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54" y="1684867"/>
            <a:ext cx="10189358" cy="3987800"/>
          </a:xfrm>
        </p:spPr>
      </p:pic>
    </p:spTree>
    <p:extLst>
      <p:ext uri="{BB962C8B-B14F-4D97-AF65-F5344CB8AC3E}">
        <p14:creationId xmlns:p14="http://schemas.microsoft.com/office/powerpoint/2010/main" val="1892641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E2646A1-771B-4D67-96A7-7EC15B851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6513576" cy="1259894"/>
          </a:xfrm>
        </p:spPr>
        <p:txBody>
          <a:bodyPr>
            <a:normAutofit/>
          </a:bodyPr>
          <a:lstStyle/>
          <a:p>
            <a:r>
              <a:rPr lang="en-US" altLang="ko-KR" dirty="0"/>
              <a:t>Cookie /  Session</a:t>
            </a:r>
            <a:r>
              <a:rPr lang="ko-KR" altLang="en-US" dirty="0"/>
              <a:t>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2833F11-8E65-4C30-8C52-B75A39F5A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ko-KR" altLang="en-US" dirty="0"/>
              <a:t>쿠키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쿠키는 클라이언트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(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브라우저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) 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로컬에 저장되는 키와 값이 들어있는 작은 데이터 파일</a:t>
            </a:r>
            <a:br>
              <a:rPr lang="ko-KR" altLang="en-US" dirty="0"/>
            </a:br>
            <a:br>
              <a:rPr lang="ko-KR" altLang="en-US" dirty="0"/>
            </a:br>
            <a:endParaRPr lang="en-US" altLang="ko-KR" dirty="0"/>
          </a:p>
          <a:p>
            <a:r>
              <a:rPr lang="ko-KR" altLang="en-US" dirty="0"/>
              <a:t>세션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세션은 쿠키를 기반하고 있지만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, 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사용자 정보 파일을 브라우저에 저장하는 쿠키와 달리 세션은 서버 측 </a:t>
            </a:r>
            <a:r>
              <a:rPr lang="ko-KR" altLang="en-US" dirty="0">
                <a:solidFill>
                  <a:srgbClr val="555555"/>
                </a:solidFill>
                <a:latin typeface="Noto Sans KR"/>
              </a:rPr>
              <a:t>저장</a:t>
            </a:r>
            <a:endParaRPr lang="en-US" dirty="0"/>
          </a:p>
        </p:txBody>
      </p:sp>
      <p:pic>
        <p:nvPicPr>
          <p:cNvPr id="5" name="내용 개체 틀 4" descr="그리기이(가) 표시된 사진&#10;&#10;자동 생성된 설명">
            <a:extLst>
              <a:ext uri="{FF2B5EF4-FFF2-40B4-BE49-F238E27FC236}">
                <a16:creationId xmlns:a16="http://schemas.microsoft.com/office/drawing/2014/main" id="{33690747-F389-4E84-AC4B-39D1DDB76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543" y="1719295"/>
            <a:ext cx="6953577" cy="3094342"/>
          </a:xfrm>
          <a:prstGeom prst="rect">
            <a:avLst/>
          </a:prstGeom>
        </p:spPr>
      </p:pic>
      <p:sp>
        <p:nvSpPr>
          <p:cNvPr id="16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46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5566F-4518-4950-9DE2-9CFBAF5CB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7381" y="602845"/>
            <a:ext cx="8911687" cy="1280890"/>
          </a:xfrm>
        </p:spPr>
        <p:txBody>
          <a:bodyPr/>
          <a:lstStyle/>
          <a:p>
            <a:r>
              <a:rPr lang="ko-KR" altLang="en-US" dirty="0"/>
              <a:t>로그인 원리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36032AF-B642-46ED-A095-03D2CBFB0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318" y="1311404"/>
            <a:ext cx="8747750" cy="4235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75460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47</Words>
  <Application>Microsoft Office PowerPoint</Application>
  <PresentationFormat>와이드스크린</PresentationFormat>
  <Paragraphs>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Noto Sans KR</vt:lpstr>
      <vt:lpstr>Arial</vt:lpstr>
      <vt:lpstr>Century Gothic</vt:lpstr>
      <vt:lpstr>Wingdings 3</vt:lpstr>
      <vt:lpstr>줄기</vt:lpstr>
      <vt:lpstr>웹 개발 스터디 </vt:lpstr>
      <vt:lpstr>Nodejs로 로그인 회원 가입 구현 </vt:lpstr>
      <vt:lpstr>Cookie /  Session </vt:lpstr>
      <vt:lpstr>로그인 원리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 개발 스터디 </dc:title>
  <dc:creator>dkzmdlfk@gmail.com</dc:creator>
  <cp:lastModifiedBy>dkzmdlfk@gmail.com</cp:lastModifiedBy>
  <cp:revision>1</cp:revision>
  <dcterms:created xsi:type="dcterms:W3CDTF">2020-08-09T04:59:44Z</dcterms:created>
  <dcterms:modified xsi:type="dcterms:W3CDTF">2020-08-09T05:02:25Z</dcterms:modified>
</cp:coreProperties>
</file>