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46C7-E53D-4C60-BAC9-B485A4E47781}" type="datetimeFigureOut">
              <a:rPr lang="en-US" smtClean="0"/>
              <a:t>7/5/2010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F6D2-72E1-424D-966C-BCC2793EBD5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43306" y="2571744"/>
            <a:ext cx="1643074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Standard Wool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285984" y="3357562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Production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1934" y="1357298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Trading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4612" y="1928802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Currency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14546" y="128586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Sales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14744" y="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Purchase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00364" y="71435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Allocation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4" idx="5"/>
            <a:endCxn id="11" idx="0"/>
          </p:cNvCxnSpPr>
          <p:nvPr/>
        </p:nvCxnSpPr>
        <p:spPr>
          <a:xfrm rot="16200000" flipH="1">
            <a:off x="3931099" y="759262"/>
            <a:ext cx="930465" cy="26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4"/>
            <a:endCxn id="24" idx="7"/>
          </p:cNvCxnSpPr>
          <p:nvPr/>
        </p:nvCxnSpPr>
        <p:spPr>
          <a:xfrm rot="16200000" flipH="1">
            <a:off x="3756078" y="780203"/>
            <a:ext cx="644713" cy="8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571868" y="107154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Contract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4" idx="2"/>
            <a:endCxn id="13" idx="6"/>
          </p:cNvCxnSpPr>
          <p:nvPr/>
        </p:nvCxnSpPr>
        <p:spPr>
          <a:xfrm rot="10800000" flipV="1">
            <a:off x="2857488" y="1321579"/>
            <a:ext cx="71438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3"/>
            <a:endCxn id="13" idx="7"/>
          </p:cNvCxnSpPr>
          <p:nvPr/>
        </p:nvCxnSpPr>
        <p:spPr>
          <a:xfrm rot="5400000">
            <a:off x="2819974" y="1084546"/>
            <a:ext cx="217904" cy="33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  <a:endCxn id="15" idx="6"/>
          </p:cNvCxnSpPr>
          <p:nvPr/>
        </p:nvCxnSpPr>
        <p:spPr>
          <a:xfrm rot="5400000">
            <a:off x="3457326" y="612814"/>
            <a:ext cx="537556" cy="16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29256" y="1714488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Holding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endCxn id="12" idx="6"/>
          </p:cNvCxnSpPr>
          <p:nvPr/>
        </p:nvCxnSpPr>
        <p:spPr>
          <a:xfrm rot="10800000" flipV="1">
            <a:off x="3357554" y="1928803"/>
            <a:ext cx="785820" cy="25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6"/>
            <a:endCxn id="45" idx="2"/>
          </p:cNvCxnSpPr>
          <p:nvPr/>
        </p:nvCxnSpPr>
        <p:spPr>
          <a:xfrm>
            <a:off x="4986334" y="1814498"/>
            <a:ext cx="442922" cy="1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357950" y="1500174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Item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2"/>
            <a:endCxn id="45" idx="7"/>
          </p:cNvCxnSpPr>
          <p:nvPr/>
        </p:nvCxnSpPr>
        <p:spPr>
          <a:xfrm rot="10800000" flipV="1">
            <a:off x="5978042" y="1750207"/>
            <a:ext cx="379909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5"/>
            <a:endCxn id="11" idx="2"/>
          </p:cNvCxnSpPr>
          <p:nvPr/>
        </p:nvCxnSpPr>
        <p:spPr>
          <a:xfrm rot="16200000" flipH="1">
            <a:off x="3366730" y="1109293"/>
            <a:ext cx="101805" cy="130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357290" y="500042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Accounting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14" idx="2"/>
            <a:endCxn id="87" idx="6"/>
          </p:cNvCxnSpPr>
          <p:nvPr/>
        </p:nvCxnSpPr>
        <p:spPr>
          <a:xfrm rot="10800000" flipV="1">
            <a:off x="2000232" y="250033"/>
            <a:ext cx="1714512" cy="50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5"/>
            <a:endCxn id="13" idx="1"/>
          </p:cNvCxnSpPr>
          <p:nvPr/>
        </p:nvCxnSpPr>
        <p:spPr>
          <a:xfrm rot="16200000" flipH="1">
            <a:off x="1891280" y="941670"/>
            <a:ext cx="432218" cy="40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214414" y="178592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Purchase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Ledger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87" idx="4"/>
            <a:endCxn id="94" idx="0"/>
          </p:cNvCxnSpPr>
          <p:nvPr/>
        </p:nvCxnSpPr>
        <p:spPr>
          <a:xfrm rot="5400000">
            <a:off x="1214414" y="1321579"/>
            <a:ext cx="78581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214282" y="785794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Ledger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>
            <a:stCxn id="87" idx="2"/>
            <a:endCxn id="98" idx="6"/>
          </p:cNvCxnSpPr>
          <p:nvPr/>
        </p:nvCxnSpPr>
        <p:spPr>
          <a:xfrm rot="10800000" flipV="1">
            <a:off x="857224" y="750075"/>
            <a:ext cx="50006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14282" y="142852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Invoicing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0" y="142873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Debt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Control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98" idx="4"/>
            <a:endCxn id="103" idx="0"/>
          </p:cNvCxnSpPr>
          <p:nvPr/>
        </p:nvCxnSpPr>
        <p:spPr>
          <a:xfrm rot="5400000">
            <a:off x="357174" y="1250157"/>
            <a:ext cx="142876" cy="21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8" idx="0"/>
            <a:endCxn id="102" idx="4"/>
          </p:cNvCxnSpPr>
          <p:nvPr/>
        </p:nvCxnSpPr>
        <p:spPr>
          <a:xfrm rot="5400000" flipH="1" flipV="1">
            <a:off x="464315" y="714356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5786" y="1214422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Reporting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87" idx="3"/>
            <a:endCxn id="110" idx="7"/>
          </p:cNvCxnSpPr>
          <p:nvPr/>
        </p:nvCxnSpPr>
        <p:spPr>
          <a:xfrm rot="5400000">
            <a:off x="1212619" y="1048827"/>
            <a:ext cx="360780" cy="11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71472" y="235743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Payments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94" idx="3"/>
            <a:endCxn id="114" idx="7"/>
          </p:cNvCxnSpPr>
          <p:nvPr/>
        </p:nvCxnSpPr>
        <p:spPr>
          <a:xfrm rot="5400000">
            <a:off x="1105462" y="2227554"/>
            <a:ext cx="217904" cy="18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500694" y="3286124"/>
            <a:ext cx="928694" cy="85725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Warehouse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072330" y="321468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Shipping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15272" y="271462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001024" y="342900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20" idx="7"/>
            <a:endCxn id="121" idx="3"/>
          </p:cNvCxnSpPr>
          <p:nvPr/>
        </p:nvCxnSpPr>
        <p:spPr>
          <a:xfrm rot="5400000" flipH="1" flipV="1">
            <a:off x="7642039" y="3120529"/>
            <a:ext cx="146466" cy="18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0" idx="6"/>
            <a:endCxn id="122" idx="2"/>
          </p:cNvCxnSpPr>
          <p:nvPr/>
        </p:nvCxnSpPr>
        <p:spPr>
          <a:xfrm>
            <a:off x="7715272" y="3464719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9" idx="6"/>
            <a:endCxn id="120" idx="2"/>
          </p:cNvCxnSpPr>
          <p:nvPr/>
        </p:nvCxnSpPr>
        <p:spPr>
          <a:xfrm flipV="1">
            <a:off x="6429388" y="3464719"/>
            <a:ext cx="642942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0"/>
            <a:endCxn id="45" idx="4"/>
          </p:cNvCxnSpPr>
          <p:nvPr/>
        </p:nvCxnSpPr>
        <p:spPr>
          <a:xfrm rot="16200000" flipV="1">
            <a:off x="5322099" y="2643182"/>
            <a:ext cx="107157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643702" y="428625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Picking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19" idx="5"/>
            <a:endCxn id="135" idx="1"/>
          </p:cNvCxnSpPr>
          <p:nvPr/>
        </p:nvCxnSpPr>
        <p:spPr>
          <a:xfrm rot="16200000" flipH="1">
            <a:off x="6344796" y="3966425"/>
            <a:ext cx="341651" cy="4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0" idx="4"/>
          </p:cNvCxnSpPr>
          <p:nvPr/>
        </p:nvCxnSpPr>
        <p:spPr>
          <a:xfrm rot="5400000" flipH="1" flipV="1">
            <a:off x="6893735" y="378619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9" idx="2"/>
            <a:endCxn id="4" idx="5"/>
          </p:cNvCxnSpPr>
          <p:nvPr/>
        </p:nvCxnSpPr>
        <p:spPr>
          <a:xfrm rot="10800000">
            <a:off x="5045758" y="3669316"/>
            <a:ext cx="454937" cy="4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4429124" y="485776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Production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Run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152" idx="1"/>
            <a:endCxn id="8" idx="5"/>
          </p:cNvCxnSpPr>
          <p:nvPr/>
        </p:nvCxnSpPr>
        <p:spPr>
          <a:xfrm rot="16200000" flipV="1">
            <a:off x="3398406" y="3806118"/>
            <a:ext cx="792942" cy="145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71736" y="485776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Scheduling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>
            <a:stCxn id="156" idx="0"/>
            <a:endCxn id="8" idx="4"/>
          </p:cNvCxnSpPr>
          <p:nvPr/>
        </p:nvCxnSpPr>
        <p:spPr>
          <a:xfrm rot="16200000" flipV="1">
            <a:off x="2525297" y="4489849"/>
            <a:ext cx="585798" cy="1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2" idx="6"/>
            <a:endCxn id="135" idx="3"/>
          </p:cNvCxnSpPr>
          <p:nvPr/>
        </p:nvCxnSpPr>
        <p:spPr>
          <a:xfrm flipV="1">
            <a:off x="5072066" y="4713089"/>
            <a:ext cx="1665793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5072066" y="4214818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Packing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>
            <a:stCxn id="119" idx="3"/>
            <a:endCxn id="221" idx="0"/>
          </p:cNvCxnSpPr>
          <p:nvPr/>
        </p:nvCxnSpPr>
        <p:spPr>
          <a:xfrm rot="5400000">
            <a:off x="5416628" y="3994748"/>
            <a:ext cx="196980" cy="24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1" idx="3"/>
            <a:endCxn id="152" idx="7"/>
          </p:cNvCxnSpPr>
          <p:nvPr/>
        </p:nvCxnSpPr>
        <p:spPr>
          <a:xfrm rot="5400000">
            <a:off x="4927395" y="4692165"/>
            <a:ext cx="289342" cy="18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52" idx="2"/>
            <a:endCxn id="156" idx="6"/>
          </p:cNvCxnSpPr>
          <p:nvPr/>
        </p:nvCxnSpPr>
        <p:spPr>
          <a:xfrm rot="10800000">
            <a:off x="3214678" y="5107793"/>
            <a:ext cx="121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1571604" y="485776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Orders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1214414" y="4000504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Finance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231" idx="0"/>
            <a:endCxn id="8" idx="3"/>
          </p:cNvCxnSpPr>
          <p:nvPr/>
        </p:nvCxnSpPr>
        <p:spPr>
          <a:xfrm rot="5400000" flipH="1" flipV="1">
            <a:off x="1796631" y="4234496"/>
            <a:ext cx="719709" cy="52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/>
          <p:cNvSpPr/>
          <p:nvPr/>
        </p:nvSpPr>
        <p:spPr>
          <a:xfrm>
            <a:off x="4643438" y="5715016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Testing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>
            <a:stCxn id="152" idx="4"/>
            <a:endCxn id="236" idx="0"/>
          </p:cNvCxnSpPr>
          <p:nvPr/>
        </p:nvCxnSpPr>
        <p:spPr>
          <a:xfrm rot="16200000" flipH="1">
            <a:off x="4679157" y="5429264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357158" y="4500570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Ledger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1" name="Straight Connector 240"/>
          <p:cNvCxnSpPr>
            <a:stCxn id="232" idx="7"/>
            <a:endCxn id="8" idx="2"/>
          </p:cNvCxnSpPr>
          <p:nvPr/>
        </p:nvCxnSpPr>
        <p:spPr>
          <a:xfrm rot="5400000" flipH="1" flipV="1">
            <a:off x="1895104" y="3682858"/>
            <a:ext cx="258975" cy="52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57158" y="3643314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Invoicing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9" name="Straight Connector 248"/>
          <p:cNvCxnSpPr>
            <a:stCxn id="232" idx="1"/>
            <a:endCxn id="247" idx="5"/>
          </p:cNvCxnSpPr>
          <p:nvPr/>
        </p:nvCxnSpPr>
        <p:spPr>
          <a:xfrm rot="16200000" flipV="1">
            <a:off x="1105462" y="3870628"/>
            <a:ext cx="3590" cy="40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7" idx="4"/>
            <a:endCxn id="240" idx="0"/>
          </p:cNvCxnSpPr>
          <p:nvPr/>
        </p:nvCxnSpPr>
        <p:spPr>
          <a:xfrm rot="5400000">
            <a:off x="500034" y="4321975"/>
            <a:ext cx="357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57" idx="0"/>
            <a:endCxn id="240" idx="3"/>
          </p:cNvCxnSpPr>
          <p:nvPr/>
        </p:nvCxnSpPr>
        <p:spPr>
          <a:xfrm rot="5400000" flipH="1" flipV="1">
            <a:off x="206901" y="5041974"/>
            <a:ext cx="358985" cy="1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0" y="5286388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Reporting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8662" y="5500702"/>
            <a:ext cx="642942" cy="500066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Test Control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63" name="Straight Connector 262"/>
          <p:cNvCxnSpPr>
            <a:stCxn id="240" idx="7"/>
            <a:endCxn id="232" idx="3"/>
          </p:cNvCxnSpPr>
          <p:nvPr/>
        </p:nvCxnSpPr>
        <p:spPr>
          <a:xfrm rot="5400000" flipH="1" flipV="1">
            <a:off x="1034024" y="4299256"/>
            <a:ext cx="146466" cy="40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62" idx="0"/>
            <a:endCxn id="240" idx="5"/>
          </p:cNvCxnSpPr>
          <p:nvPr/>
        </p:nvCxnSpPr>
        <p:spPr>
          <a:xfrm rot="16200000" flipV="1">
            <a:off x="791389" y="5041958"/>
            <a:ext cx="573299" cy="34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36" idx="2"/>
            <a:endCxn id="262" idx="6"/>
          </p:cNvCxnSpPr>
          <p:nvPr/>
        </p:nvCxnSpPr>
        <p:spPr>
          <a:xfrm rot="10800000">
            <a:off x="1571604" y="5750735"/>
            <a:ext cx="307183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4" idx="2"/>
            <a:endCxn id="8" idx="7"/>
          </p:cNvCxnSpPr>
          <p:nvPr/>
        </p:nvCxnSpPr>
        <p:spPr>
          <a:xfrm rot="10800000" flipV="1">
            <a:off x="3066474" y="3214685"/>
            <a:ext cx="576833" cy="276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4" idx="0"/>
            <a:endCxn id="11" idx="4"/>
          </p:cNvCxnSpPr>
          <p:nvPr/>
        </p:nvCxnSpPr>
        <p:spPr>
          <a:xfrm rot="5400000" flipH="1" flipV="1">
            <a:off x="4346965" y="2389576"/>
            <a:ext cx="300046" cy="6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71FFD1C3F5A4E9C0D66136ECC895F" ma:contentTypeVersion="0" ma:contentTypeDescription="Create a new document." ma:contentTypeScope="" ma:versionID="7c234d92380d4a3f3228b4f7e90217c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4E0050-AFBC-4BCC-8E20-B975BF0985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763456-DC0B-4B7D-B3A8-05AEE42AC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02353A8-7E9E-45CA-BC83-AB5377EB38E0}">
  <ds:schemaRefs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O2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lduffy1</dc:creator>
  <cp:lastModifiedBy>csm</cp:lastModifiedBy>
  <cp:revision>8</cp:revision>
  <dcterms:created xsi:type="dcterms:W3CDTF">2010-06-08T23:59:21Z</dcterms:created>
  <dcterms:modified xsi:type="dcterms:W3CDTF">2010-07-05T20:16:16Z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0x01010060E71FFD1C3F5A4E9C0D66136ECC895F</vt:lpwstr>
  </property>
</Properties>
</file>