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1"/>
          <p:cNvSpPr>
            <a:spLocks noChangeShapeType="1"/>
          </p:cNvSpPr>
          <p:nvPr/>
        </p:nvSpPr>
        <p:spPr bwMode="auto">
          <a:xfrm>
            <a:off x="173038" y="1317625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>
            <a:off x="169863" y="6529388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5" name="Picture 40" descr="airgas 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53988"/>
            <a:ext cx="3133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415925" y="1998663"/>
            <a:ext cx="8270875" cy="1730375"/>
            <a:chOff x="118" y="1259"/>
            <a:chExt cx="5210" cy="1090"/>
          </a:xfrm>
        </p:grpSpPr>
        <p:sp>
          <p:nvSpPr>
            <p:cNvPr id="7" name="Rectangle 32"/>
            <p:cNvSpPr>
              <a:spLocks noChangeArrowheads="1"/>
            </p:cNvSpPr>
            <p:nvPr userDrawn="1"/>
          </p:nvSpPr>
          <p:spPr bwMode="auto">
            <a:xfrm>
              <a:off x="118" y="1259"/>
              <a:ext cx="5210" cy="109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lnSpc>
                  <a:spcPct val="8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FFCC00"/>
                </a:buClr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8" name="Picture 48" descr="PetroChem2Crop"/>
            <p:cNvPicPr preferRelativeResize="0"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" y="1303"/>
              <a:ext cx="944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9" descr="MedicalResp1Crop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4" y="1304"/>
              <a:ext cx="916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0" descr="Food&amp;Bev1Crop"/>
            <p:cNvPicPr preferRelativeResize="0">
              <a:picLocks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84" y="1303"/>
              <a:ext cx="702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1" descr="ManufacturingCrop"/>
            <p:cNvPicPr preferRelativeResize="0"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3" y="1300"/>
              <a:ext cx="773" cy="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2" descr="LifeScience1"/>
            <p:cNvPicPr preferRelativeResize="0"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35" y="1300"/>
              <a:ext cx="817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7"/>
            <p:cNvPicPr preferRelativeResize="0"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78" y="1302"/>
              <a:ext cx="829" cy="10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3986213"/>
            <a:ext cx="8296275" cy="441325"/>
          </a:xfrm>
        </p:spPr>
        <p:txBody>
          <a:bodyPr tIns="182880"/>
          <a:lstStyle>
            <a:lvl1pPr>
              <a:lnSpc>
                <a:spcPct val="85000"/>
              </a:lnSpc>
              <a:spcBef>
                <a:spcPct val="35000"/>
              </a:spcBef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72710-8129-4177-A44E-FFD535D01D4F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838" y="520700"/>
            <a:ext cx="2136775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20700"/>
            <a:ext cx="6262688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B425-B6AA-4CF9-BB76-5BF5AE06483F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2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520700"/>
            <a:ext cx="8547100" cy="493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223963"/>
            <a:ext cx="8529638" cy="49371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6962-4BFB-4692-91E0-80ED57D62029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3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045" y="3986213"/>
            <a:ext cx="8296275" cy="418576"/>
          </a:xfrm>
        </p:spPr>
        <p:txBody>
          <a:bodyPr tIns="0"/>
          <a:lstStyle>
            <a:lvl1pPr>
              <a:lnSpc>
                <a:spcPct val="85000"/>
              </a:lnSpc>
              <a:spcBef>
                <a:spcPct val="35000"/>
              </a:spcBef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9327" name="Line 31"/>
          <p:cNvSpPr>
            <a:spLocks noChangeShapeType="1"/>
          </p:cNvSpPr>
          <p:nvPr/>
        </p:nvSpPr>
        <p:spPr bwMode="auto">
          <a:xfrm>
            <a:off x="173038" y="1317625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39335" name="Line 39"/>
          <p:cNvSpPr>
            <a:spLocks noChangeShapeType="1"/>
          </p:cNvSpPr>
          <p:nvPr/>
        </p:nvSpPr>
        <p:spPr bwMode="auto">
          <a:xfrm>
            <a:off x="169863" y="6529388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439336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322" y="153988"/>
            <a:ext cx="2379181" cy="1079500"/>
          </a:xfrm>
          <a:prstGeom prst="rect">
            <a:avLst/>
          </a:prstGeom>
          <a:noFill/>
        </p:spPr>
      </p:pic>
      <p:grpSp>
        <p:nvGrpSpPr>
          <p:cNvPr id="2" name="Group 17"/>
          <p:cNvGrpSpPr/>
          <p:nvPr userDrawn="1"/>
        </p:nvGrpSpPr>
        <p:grpSpPr>
          <a:xfrm>
            <a:off x="309045" y="1777585"/>
            <a:ext cx="8503920" cy="1843440"/>
            <a:chOff x="309563" y="1777585"/>
            <a:chExt cx="8503920" cy="1843440"/>
          </a:xfrm>
        </p:grpSpPr>
        <p:sp>
          <p:nvSpPr>
            <p:cNvPr id="439328" name="Rectangle 32"/>
            <p:cNvSpPr>
              <a:spLocks noChangeArrowheads="1"/>
            </p:cNvSpPr>
            <p:nvPr userDrawn="1"/>
          </p:nvSpPr>
          <p:spPr bwMode="auto">
            <a:xfrm>
              <a:off x="309563" y="1777585"/>
              <a:ext cx="8503920" cy="184344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lnSpc>
                  <a:spcPct val="8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FFCC00"/>
                </a:buClr>
              </a:pPr>
              <a:r>
                <a:rPr lang="en-US" sz="1200" b="1" dirty="0">
                  <a:solidFill>
                    <a:srgbClr val="000000"/>
                  </a:solidFill>
                </a:rPr>
                <a:t>0</a:t>
              </a:r>
            </a:p>
          </p:txBody>
        </p:sp>
        <p:pic>
          <p:nvPicPr>
            <p:cNvPr id="44033" name="Picture 1" descr="Y:\Industry\IND045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9838" y="1815990"/>
              <a:ext cx="1178722" cy="1761202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760" y="1818704"/>
              <a:ext cx="1173456" cy="176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419" name="Picture 3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75250" y="1818704"/>
              <a:ext cx="1172825" cy="176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1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76955" y="1818705"/>
              <a:ext cx="1174134" cy="176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66965" y="1815990"/>
              <a:ext cx="1174134" cy="176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09045" y="4965700"/>
            <a:ext cx="8295480" cy="728663"/>
          </a:xfrm>
        </p:spPr>
        <p:txBody>
          <a:bodyPr lIns="0" tIns="0" rIns="0" bIns="0"/>
          <a:lstStyle>
            <a:lvl1pPr>
              <a:buNone/>
              <a:defRPr sz="2400" b="1" i="1" baseline="0">
                <a:solidFill>
                  <a:srgbClr val="056C7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27" name="Picture 3" descr="Q:\Investor Day 2014\Marinette Marine LCS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7287" y="1815990"/>
            <a:ext cx="1177753" cy="1766630"/>
          </a:xfrm>
          <a:prstGeom prst="rect">
            <a:avLst/>
          </a:prstGeom>
          <a:noFill/>
        </p:spPr>
      </p:pic>
      <p:pic>
        <p:nvPicPr>
          <p:cNvPr id="1029" name="Picture 5" descr="Q:\Investor Day 2014\Paper Mill Cropped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77035" y="1815990"/>
            <a:ext cx="1196905" cy="1766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3788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9021-B0F7-4F04-81B6-DB4B66A906F4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3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7817-FA53-4A61-BACA-A36D57764359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8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223963"/>
            <a:ext cx="4187825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975" y="1223963"/>
            <a:ext cx="4189413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5884-DD7A-4B68-87EA-0117919F559A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86B5D-154B-413D-A70C-980A7998AF7D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ADCCD-A936-4E75-B5AB-9B241D5D8850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47345-766A-41AA-BA90-E2AA75FD820A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E204-E463-4FA8-993B-C6C57E97C2C9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0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3AD11-908C-440F-BF36-E2444A5258D6}" type="slidenum">
              <a:rPr lang="en-US">
                <a:solidFill>
                  <a:srgbClr val="006B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7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520700"/>
            <a:ext cx="85471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223963"/>
            <a:ext cx="852963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27432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4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E8F173-4FA4-4DD6-A736-5E6CEACFB99E}" type="slidenum">
              <a:rPr lang="en-US" b="1">
                <a:solidFill>
                  <a:srgbClr val="006B7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6B76"/>
              </a:solidFill>
            </a:endParaRP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-3175" y="-4763"/>
            <a:ext cx="9147175" cy="406401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3078" name="Picture 19" descr="airgas logo white vers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575" y="52388"/>
            <a:ext cx="8556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48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SzPct val="80000"/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12573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7145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4pPr>
      <a:lvl5pPr marL="21717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5pPr>
      <a:lvl6pPr marL="26289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6pPr>
      <a:lvl7pPr marL="30861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7pPr>
      <a:lvl8pPr marL="35433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8pPr>
      <a:lvl9pPr marL="40005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520700"/>
            <a:ext cx="8547100" cy="997196"/>
          </a:xfrm>
        </p:spPr>
        <p:txBody>
          <a:bodyPr/>
          <a:lstStyle/>
          <a:p>
            <a:r>
              <a:rPr lang="en-US" dirty="0" smtClean="0"/>
              <a:t>Benchmarking consumption using the WEA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A9021-B0F7-4F04-81B6-DB4B66A906F4}" type="slidenum">
              <a:rPr lang="en-US" smtClean="0">
                <a:solidFill>
                  <a:srgbClr val="006B76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6B76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09" y="1573393"/>
            <a:ext cx="3788411" cy="238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3604846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CAB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4352925"/>
            <a:ext cx="1924050" cy="230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57150" y="1676400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dirty="0">
              <a:solidFill>
                <a:srgbClr val="000000"/>
              </a:solidFill>
            </a:endParaRP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Gas to Wire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• Wire to GMAW Gun Consumables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• Flux to Wire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• Wire to Grinding Discs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400" dirty="0">
                <a:solidFill>
                  <a:srgbClr val="FF0000"/>
                </a:solidFill>
              </a:rPr>
              <a:t>• Wire to Anti-Spatter </a:t>
            </a:r>
          </a:p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2046" y="2281181"/>
            <a:ext cx="119575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200" b="1" dirty="0">
                <a:solidFill>
                  <a:srgbClr val="000000"/>
                </a:solidFill>
              </a:rPr>
              <a:t>Wire Data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4724400"/>
            <a:ext cx="10668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200" b="1" dirty="0">
                <a:solidFill>
                  <a:srgbClr val="000000"/>
                </a:solidFill>
              </a:rPr>
              <a:t>Gas Data Collection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648200"/>
            <a:ext cx="14192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r>
              <a:rPr lang="en-US" sz="1200" b="1" dirty="0">
                <a:solidFill>
                  <a:srgbClr val="000000"/>
                </a:solidFill>
              </a:rPr>
              <a:t>Consumable Data Collection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8133119" y="2687446"/>
            <a:ext cx="480177" cy="246142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133119" y="5130665"/>
            <a:ext cx="673608" cy="242316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685800" y="5108352"/>
            <a:ext cx="649796" cy="2423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</a:pPr>
            <a:endParaRPr lang="en-US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7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6B76"/>
      </a:dk2>
      <a:lt2>
        <a:srgbClr val="000000"/>
      </a:lt2>
      <a:accent1>
        <a:srgbClr val="3366FF"/>
      </a:accent1>
      <a:accent2>
        <a:srgbClr val="CC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B98A00"/>
      </a:accent6>
      <a:hlink>
        <a:srgbClr val="FF0000"/>
      </a:hlink>
      <a:folHlink>
        <a:srgbClr val="009900"/>
      </a:folHlink>
    </a:clrScheme>
    <a:fontScheme name="SlideTemplate25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35000"/>
          </a:spcBef>
          <a:spcAft>
            <a:spcPct val="0"/>
          </a:spcAft>
          <a:buClr>
            <a:srgbClr val="FFCC00"/>
          </a:buClr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35000"/>
          </a:spcBef>
          <a:spcAft>
            <a:spcPct val="0"/>
          </a:spcAft>
          <a:buClr>
            <a:srgbClr val="FFCC00"/>
          </a:buClr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Template25th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Template25th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Template25th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Benchmarking consumption using the WEA</vt:lpstr>
    </vt:vector>
  </TitlesOfParts>
  <Company>Airgas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consumption using the WEA</dc:title>
  <dc:creator>John Sharar</dc:creator>
  <cp:lastModifiedBy>Sam Agris</cp:lastModifiedBy>
  <cp:revision>1</cp:revision>
  <dcterms:created xsi:type="dcterms:W3CDTF">2016-08-16T18:23:12Z</dcterms:created>
  <dcterms:modified xsi:type="dcterms:W3CDTF">2016-11-07T17:56:31Z</dcterms:modified>
</cp:coreProperties>
</file>