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86" r:id="rId3"/>
    <p:sldId id="287" r:id="rId4"/>
    <p:sldId id="288" r:id="rId5"/>
    <p:sldId id="289" r:id="rId6"/>
    <p:sldId id="292" r:id="rId7"/>
    <p:sldId id="290" r:id="rId8"/>
    <p:sldId id="283" r:id="rId9"/>
    <p:sldId id="291" r:id="rId10"/>
    <p:sldId id="284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1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7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7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7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3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49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5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Everyone</a:t>
            </a:r>
            <a:r>
              <a:rPr lang="en-US" baseline="0" dirty="0" smtClean="0"/>
              <a:t> follows their personal path of motivation while solving each unique problem.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Half of all </a:t>
            </a:r>
            <a:r>
              <a:rPr lang="en-US" baseline="0" dirty="0" err="1" smtClean="0"/>
              <a:t>Airgas.com</a:t>
            </a:r>
            <a:r>
              <a:rPr lang="en-US" baseline="0" dirty="0" smtClean="0"/>
              <a:t> visitors are there for the first time</a:t>
            </a:r>
            <a:r>
              <a:rPr lang="is-IS" baseline="0" dirty="0" smtClean="0"/>
              <a:t>… this is good news in the sense that there is a TON of untapped potential, but it’s imprerative to drive that ratio down by retaining customers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88552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6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35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51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14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3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336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7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9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4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Golden Goose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 and Opportunity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165475" y="1125875"/>
            <a:ext cx="4742956" cy="5345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We all have short attention spans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50% of </a:t>
            </a:r>
            <a:r>
              <a:rPr lang="en-US" dirty="0" err="1" smtClean="0"/>
              <a:t>Airgas.com</a:t>
            </a:r>
            <a:r>
              <a:rPr lang="en-US" dirty="0" smtClean="0"/>
              <a:t> visitors are first timers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Problem</a:t>
            </a:r>
            <a:r>
              <a:rPr lang="is-IS" dirty="0" smtClean="0"/>
              <a:t>… and Opportunity</a:t>
            </a:r>
            <a:endParaRPr lang="en-US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3036" t="-1649"/>
          <a:stretch/>
        </p:blipFill>
        <p:spPr>
          <a:xfrm>
            <a:off x="4783015" y="1927274"/>
            <a:ext cx="4852969" cy="4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84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{6025D3AC-C800-458F-961E-2DB006230C9A}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Customer Value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Customers are motivated to go where they perceive value</a:t>
            </a:r>
          </a:p>
          <a:p>
            <a:endParaRPr lang="en-US" dirty="0" smtClean="0"/>
          </a:p>
          <a:p>
            <a:r>
              <a:rPr lang="en-US" dirty="0" smtClean="0"/>
              <a:t>2 challenges</a:t>
            </a:r>
            <a:endParaRPr lang="en-US" dirty="0"/>
          </a:p>
          <a:p>
            <a:pPr lvl="1"/>
            <a:r>
              <a:rPr lang="en-US" dirty="0" smtClean="0"/>
              <a:t>Create greater customer retention (more return visits)</a:t>
            </a:r>
          </a:p>
          <a:p>
            <a:pPr lvl="1"/>
            <a:r>
              <a:rPr lang="en-US" dirty="0" smtClean="0"/>
              <a:t>Expand reach (Positive WOM, Purchase </a:t>
            </a:r>
            <a:r>
              <a:rPr lang="en-US" dirty="0" err="1" smtClean="0"/>
              <a:t>addl</a:t>
            </a:r>
            <a:r>
              <a:rPr lang="en-US" dirty="0" smtClean="0"/>
              <a:t>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a tool that helps us accomplish two goals: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Better identify the specific tasks customers are challenged with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Deliver products to help them get jobs done more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AI engines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Tagging engine: Engine assigns descriptors to user accounts, based on direct + indirect 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Relevance engine: Engine ranks products by relevance and delivers top results, based on direct + indirect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sz="2400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sz="2400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016222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“Golden Goose” solution that delivers better and better results continuously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Continuously learning about the customer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Continuously providing smarter product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11656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1423 0.1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140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8" grpId="0" animBg="1"/>
      <p:bldP spid="148" grpId="1" animBg="1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1172</Words>
  <Application>Microsoft Macintosh PowerPoint</Application>
  <PresentationFormat>On-screen Show (4:3)</PresentationFormat>
  <Paragraphs>174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Quicksand</vt:lpstr>
      <vt:lpstr>Eleanor template</vt:lpstr>
      <vt:lpstr>Golden Goose</vt:lpstr>
      <vt:lpstr>Challenge and Opportunity</vt:lpstr>
      <vt:lpstr>Increase Customer Value Experience</vt:lpstr>
      <vt:lpstr>Solution</vt:lpstr>
      <vt:lpstr>How</vt:lpstr>
      <vt:lpstr>USE CHARTS TO EXPLAIN YOUR IDEAS</vt:lpstr>
      <vt:lpstr>Results</vt:lpstr>
      <vt:lpstr>PowerPoint Presentation</vt:lpstr>
      <vt:lpstr>USE CHARTS TO EXPLAIN YOUR IDEAS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Andrew D. Reinaker</cp:lastModifiedBy>
  <cp:revision>6</cp:revision>
  <dcterms:modified xsi:type="dcterms:W3CDTF">2016-11-13T00:55:08Z</dcterms:modified>
</cp:coreProperties>
</file>