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92" r:id="rId3"/>
    <p:sldId id="294" r:id="rId4"/>
    <p:sldId id="293" r:id="rId5"/>
    <p:sldId id="283" r:id="rId6"/>
    <p:sldId id="289" r:id="rId7"/>
    <p:sldId id="291" r:id="rId8"/>
    <p:sldId id="28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Modified Search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75" y="204536"/>
            <a:ext cx="6858000" cy="4967700"/>
          </a:xfrm>
        </p:spPr>
        <p:txBody>
          <a:bodyPr/>
          <a:lstStyle/>
          <a:p>
            <a:r>
              <a:rPr lang="en-US" sz="2000" dirty="0" smtClean="0"/>
              <a:t>Basically, have to get to the product punch right away</a:t>
            </a:r>
          </a:p>
          <a:p>
            <a:endParaRPr lang="en-US" sz="2000" dirty="0"/>
          </a:p>
          <a:p>
            <a:r>
              <a:rPr lang="en-US" sz="2000" dirty="0" smtClean="0"/>
              <a:t>Maybe 1-2 slides outlining th</a:t>
            </a:r>
            <a:r>
              <a:rPr lang="en-US" sz="2000" dirty="0" smtClean="0"/>
              <a:t>e problem and solution</a:t>
            </a:r>
          </a:p>
          <a:p>
            <a:pPr lvl="1"/>
            <a:r>
              <a:rPr lang="en-US" sz="1600" dirty="0" smtClean="0"/>
              <a:t>Currently, product search returns very weak solution</a:t>
            </a:r>
          </a:p>
          <a:p>
            <a:pPr lvl="1"/>
            <a:r>
              <a:rPr lang="en-US" sz="1600" dirty="0" smtClean="0"/>
              <a:t>Products are not relevant at all to the needs of the customer</a:t>
            </a:r>
          </a:p>
          <a:p>
            <a:pPr lvl="1"/>
            <a:r>
              <a:rPr lang="en-US" sz="1600" dirty="0" smtClean="0"/>
              <a:t>We have created a relevance engine that uses keyword data to provide much more relevant result</a:t>
            </a:r>
          </a:p>
          <a:p>
            <a:endParaRPr lang="en-US" sz="2000" dirty="0"/>
          </a:p>
          <a:p>
            <a:r>
              <a:rPr lang="en-US" sz="2000" dirty="0" smtClean="0"/>
              <a:t>Then, show what happened when you did it the old way</a:t>
            </a:r>
          </a:p>
          <a:p>
            <a:r>
              <a:rPr lang="en-US" sz="2000" dirty="0" smtClean="0"/>
              <a:t>Then, what happens when you do it the new way</a:t>
            </a:r>
          </a:p>
          <a:p>
            <a:endParaRPr lang="en-US" sz="2000" dirty="0"/>
          </a:p>
          <a:p>
            <a:r>
              <a:rPr lang="en-US" sz="2000" dirty="0" smtClean="0"/>
              <a:t>Show the backend</a:t>
            </a:r>
            <a:r>
              <a:rPr lang="is-IS" sz="2000" dirty="0" smtClean="0"/>
              <a:t>… ”this data is XX% more relevant, producing XX more clicks and an XX increase in revenue</a:t>
            </a:r>
          </a:p>
          <a:p>
            <a:r>
              <a:rPr lang="is-IS" sz="2000" dirty="0" smtClean="0"/>
              <a:t>T</a:t>
            </a:r>
            <a:r>
              <a:rPr lang="en-US" sz="2000" dirty="0" smtClean="0"/>
              <a:t>h</a:t>
            </a:r>
            <a:r>
              <a:rPr lang="is-IS" sz="2000" dirty="0" smtClean="0"/>
              <a:t>ank you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 are going to have it working on the backend, but it will not be connected to the UI</a:t>
            </a:r>
          </a:p>
          <a:p>
            <a:endParaRPr lang="en-US" sz="2800" dirty="0"/>
          </a:p>
          <a:p>
            <a:r>
              <a:rPr lang="en-US" sz="2800" dirty="0" smtClean="0"/>
              <a:t>We will show a simulation through webpage mockups. Then when they want us to display it working, we will bring up the r engine and show it with another search term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000" dirty="0" smtClean="0"/>
              <a:t>“here look, when we do it on the web page it is these bad results... </a:t>
            </a:r>
            <a:r>
              <a:rPr lang="en-US" sz="2000" dirty="0" smtClean="0"/>
              <a:t>W</a:t>
            </a:r>
            <a:r>
              <a:rPr lang="is-IS" sz="2000" dirty="0" smtClean="0"/>
              <a:t>hen we run it in our engine, these will be the top results... </a:t>
            </a:r>
            <a:r>
              <a:rPr lang="en-US" sz="2000" dirty="0" smtClean="0"/>
              <a:t>M</a:t>
            </a:r>
            <a:r>
              <a:rPr lang="is-IS" sz="2000" dirty="0" smtClean="0"/>
              <a:t>uch better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610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1194</Words>
  <Application>Microsoft Macintosh PowerPoint</Application>
  <PresentationFormat>On-screen Show (4:3)</PresentationFormat>
  <Paragraphs>160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Quicksand</vt:lpstr>
      <vt:lpstr>Eleanor template</vt:lpstr>
      <vt:lpstr>Modified Search</vt:lpstr>
      <vt:lpstr>PowerPoint Presentation</vt:lpstr>
      <vt:lpstr>PowerPoint Presentation</vt:lpstr>
      <vt:lpstr>PowerPoint Presentation</vt:lpstr>
      <vt:lpstr>PowerPoint Presentation</vt:lpstr>
      <vt:lpstr>How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12</cp:revision>
  <dcterms:modified xsi:type="dcterms:W3CDTF">2016-11-13T02:29:31Z</dcterms:modified>
</cp:coreProperties>
</file>