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95" r:id="rId3"/>
    <p:sldId id="29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83865"/>
  </p:normalViewPr>
  <p:slideViewPr>
    <p:cSldViewPr snapToGrid="0" snapToObjects="1">
      <p:cViewPr varScale="1">
        <p:scale>
          <a:sx n="62" d="100"/>
          <a:sy n="62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Huge impact to website that generates $10M a month for Airgas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40%</a:t>
            </a:r>
            <a:r>
              <a:rPr lang="en-US" baseline="0" dirty="0" smtClean="0"/>
              <a:t> new customers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7% returning conversion rate vs 0.7%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~400k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6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Work on the most important feature of the customer experience… the product </a:t>
            </a:r>
            <a:r>
              <a:rPr lang="en-US" dirty="0" smtClean="0"/>
              <a:t>search.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Jump to the demo screens: 1- our search</a:t>
            </a:r>
            <a:r>
              <a:rPr lang="en-US" baseline="0" dirty="0" smtClean="0"/>
              <a:t> engine re ranked the result for this query “welding helmets”- Show the new relevance scores. Show the third one, </a:t>
            </a:r>
            <a:r>
              <a:rPr lang="en-US" baseline="0" dirty="0" err="1" smtClean="0"/>
              <a:t>irrilevent</a:t>
            </a:r>
            <a:r>
              <a:rPr lang="en-US" baseline="0" dirty="0" smtClean="0"/>
              <a:t>, is now in the bottom.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2- our search engine gives results for popular search items while the existing solution doesn’t list any  result. (make sure the judges see the user input is </a:t>
            </a:r>
            <a:r>
              <a:rPr lang="en-US" baseline="0" smtClean="0"/>
              <a:t>the same).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946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Team Lotus:</a:t>
            </a:r>
            <a:br>
              <a:rPr lang="en-US" dirty="0" smtClean="0"/>
            </a:br>
            <a:r>
              <a:rPr lang="en-US" sz="4400" dirty="0" smtClean="0"/>
              <a:t>Search Engine - </a:t>
            </a:r>
            <a:r>
              <a:rPr lang="en-US" sz="4400" dirty="0" err="1" smtClean="0"/>
              <a:t>Marrel</a:t>
            </a:r>
            <a:r>
              <a:rPr lang="en-US" sz="4400" dirty="0" smtClean="0"/>
              <a:t> 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537487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dirty="0" smtClean="0"/>
              <a:t>Only 2% of website visitors click on a product</a:t>
            </a:r>
            <a:endParaRPr lang="en" sz="4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4842834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/>
              <a:t>4</a:t>
            </a:r>
            <a:r>
              <a:rPr lang="en-US" sz="2400" dirty="0" smtClean="0"/>
              <a:t>0% visitors leave frustrated and don’t come back</a:t>
            </a:r>
            <a:endParaRPr lang="en" sz="2400" dirty="0"/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09655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Opportunity</a:t>
            </a:r>
            <a:endParaRPr lang="en" dirty="0"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49"/>
            <a:ext cx="5807825" cy="381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Created AI solution that translates user input into product database language </a:t>
            </a:r>
            <a:endParaRPr lang="en" sz="24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5807824" cy="357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esult is a product search experience that generates relevant results and reduces frustration </a:t>
            </a:r>
            <a:endParaRPr lang="en" sz="24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4"/>
            <a:ext cx="6366876" cy="517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Improve value in challenging Product Search experience</a:t>
            </a:r>
            <a:endParaRPr lang="en" sz="24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788216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167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Quicksand</vt:lpstr>
      <vt:lpstr>Eleanor template</vt:lpstr>
      <vt:lpstr>Team Lotus: Search Engine - Marrel </vt:lpstr>
      <vt:lpstr>Only 2% of website visitors click on a product</vt:lpstr>
      <vt:lpstr>Opportunity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dc:creator>Carly Cubit</dc:creator>
  <cp:lastModifiedBy>Carly Cubit</cp:lastModifiedBy>
  <cp:revision>24</cp:revision>
  <dcterms:modified xsi:type="dcterms:W3CDTF">2016-11-18T18:57:01Z</dcterms:modified>
</cp:coreProperties>
</file>