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87" r:id="rId11"/>
    <p:sldId id="288" r:id="rId12"/>
    <p:sldId id="277" r:id="rId13"/>
    <p:sldId id="289" r:id="rId14"/>
    <p:sldId id="267" r:id="rId15"/>
    <p:sldId id="291" r:id="rId16"/>
    <p:sldId id="259" r:id="rId17"/>
    <p:sldId id="292" r:id="rId18"/>
    <p:sldId id="260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10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17f578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17f578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17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41" y="862101"/>
            <a:ext cx="6285708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33175" y="400402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Trend Over 20 Years</a:t>
            </a:r>
            <a:endParaRPr sz="1800">
              <a:solidFill>
                <a:schemeClr val="dk2"/>
              </a:solidFill>
            </a:endParaRPr>
          </a:p>
          <a:p>
            <a:pPr algn="ctr"/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09175" y="393750"/>
            <a:ext cx="7038900" cy="91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algn="ctr"/>
            <a:r>
              <a:rPr lang="en"/>
              <a:t>Auto Theft Over the Decades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09AF0-1DB1-F388-8CF1-1AB272508DFF}"/>
              </a:ext>
            </a:extLst>
          </p:cNvPr>
          <p:cNvGrpSpPr/>
          <p:nvPr/>
        </p:nvGrpSpPr>
        <p:grpSpPr>
          <a:xfrm>
            <a:off x="2394832" y="1220669"/>
            <a:ext cx="3959762" cy="3185961"/>
            <a:chOff x="850421" y="2111556"/>
            <a:chExt cx="5417179" cy="3881600"/>
          </a:xfrm>
        </p:grpSpPr>
        <p:pic>
          <p:nvPicPr>
            <p:cNvPr id="178" name="Google Shape;17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0421" y="2111556"/>
              <a:ext cx="5417179" cy="38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EF9A6A-8E1B-FFDC-8AE0-C912462CF50A}"/>
                </a:ext>
              </a:extLst>
            </p:cNvPr>
            <p:cNvSpPr txBox="1"/>
            <p:nvPr/>
          </p:nvSpPr>
          <p:spPr>
            <a:xfrm>
              <a:off x="2349767" y="2951430"/>
              <a:ext cx="932507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25655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C393E-0A6E-6456-043C-091EB322F979}"/>
                </a:ext>
              </a:extLst>
            </p:cNvPr>
            <p:cNvSpPr txBox="1"/>
            <p:nvPr/>
          </p:nvSpPr>
          <p:spPr>
            <a:xfrm>
              <a:off x="4316360" y="2502383"/>
              <a:ext cx="767989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33733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C8B28-D03A-F2D5-931F-E22C6862D0D2}"/>
                </a:ext>
              </a:extLst>
            </p:cNvPr>
            <p:cNvSpPr txBox="1"/>
            <p:nvPr/>
          </p:nvSpPr>
          <p:spPr>
            <a:xfrm>
              <a:off x="4316360" y="3867690"/>
              <a:ext cx="879831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31.49%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6550" y="559826"/>
            <a:ext cx="402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2003-2013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-22.89% of 25,655 Total Occurrences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6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51925" y="586501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2014-2023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+213.80% of 33,733 Total Occurrences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>
                <a:solidFill>
                  <a:schemeClr val="dk2"/>
                </a:solidFill>
              </a:rPr>
              <a:t>Comparison of Occurrences Between Two Ten Year Periods</a:t>
            </a:r>
            <a:endParaRPr sz="18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4: Auto Theft across Seasons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Auto theft, then particular seasons will not see an increase in identity theft.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auto theft, then particular seasons will show an increase in identity theft.</a:t>
            </a:r>
            <a:endParaRPr dirty="0"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do influence auto theft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1085850"/>
            <a:ext cx="4083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1: Identity Theft per Season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identity theft, then the Winter months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identity theft, then the Winter months will show an increase in identity theft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164.8933382489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1.6107138924223533e-35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are related to identity theft.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81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influence crime in residential burglaries, auto thefts, bicycle thefts, and identity theft.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NOT impact shoplifting incidences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CSV Source: https://data.austintexas.gov/Public-Safety/Crime-Reports/fdj4-gpfu/about_data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" y="1268016"/>
            <a:ext cx="4191901" cy="3367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53" y="1268017"/>
            <a:ext cx="4004233" cy="3131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358449" y="507613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3512409" y="593124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/>
              <a:t>After reading the csv, I wanted to see which types of theft crimes were reported the most</a:t>
            </a:r>
          </a:p>
          <a:p>
            <a:r>
              <a:rPr lang="en-US" dirty="0"/>
              <a:t>We know were going to be doing chi square so we do a critical value test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7.814727903251179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/>
          <a:lstStyle/>
          <a:p>
            <a:r>
              <a:rPr lang="en-US" dirty="0"/>
              <a:t>Looks to be less in the Winter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Chi-Square Statistic: 68.10559048133163 </a:t>
            </a: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p-value: 1.0860061995797653e-14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With a very high chi-square value and a very low p-value this tells us that we can reject the null hypothesis and say 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SEASON COULD DEFINITELY BE AFFECTING THE NUMBER OF RESIDENTIAL BURGLARIES </a:t>
            </a:r>
            <a:endParaRPr lang="en-US" sz="12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/>
          <a:lstStyle/>
          <a:p>
            <a:r>
              <a:rPr lang="en-US" dirty="0"/>
              <a:t>Pretty even, but maybe less in the fall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/>
          <a:lstStyle/>
          <a:p>
            <a:r>
              <a:rPr lang="en-US" dirty="0"/>
              <a:t>ALL TIME LOW IN THE WINTER</a:t>
            </a:r>
          </a:p>
          <a:p>
            <a:r>
              <a:rPr lang="en-US" dirty="0"/>
              <a:t>ALL TIME HIGH IN THE SUMMER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Chi-Square Statistic: 280.6044358946858 p-value: 1.566923504984882e-60</a:t>
            </a: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REJECT NULL HYPOTHESIS </a:t>
            </a: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This means.. Season could </a:t>
            </a:r>
            <a:r>
              <a:rPr lang="en-US" u="sng" dirty="0">
                <a:solidFill>
                  <a:srgbClr val="CCCCCC"/>
                </a:solidFill>
                <a:latin typeface="Menlo" panose="020B0609030804020204" pitchFamily="49" charset="0"/>
              </a:rPr>
              <a:t>be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having an impact on crime rate!!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9925" y="346501"/>
            <a:ext cx="443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and Averages Data of Auto Theft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453</Words>
  <Application>Microsoft Office PowerPoint</Application>
  <PresentationFormat>On-screen Show (16:9)</PresentationFormat>
  <Paragraphs>63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Lato</vt:lpstr>
      <vt:lpstr>Montserrat</vt:lpstr>
      <vt:lpstr>Arial</vt:lpstr>
      <vt:lpstr>Menlo</vt:lpstr>
      <vt:lpstr>Focus</vt:lpstr>
      <vt:lpstr>Crime Trends in Austin: Seasonal Insights from 2003 to 2023</vt:lpstr>
      <vt:lpstr>Resources</vt:lpstr>
      <vt:lpstr>Basic Analysis</vt:lpstr>
      <vt:lpstr>First Step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PowerPoint Presentation</vt:lpstr>
      <vt:lpstr>Auto Theft Over the Decades</vt:lpstr>
      <vt:lpstr>PowerPoint Presentation</vt:lpstr>
      <vt:lpstr>Test 4: Auto Theft across Seasons</vt:lpstr>
      <vt:lpstr>Identity Theft Over the Years</vt:lpstr>
      <vt:lpstr>Identity Theft per Season</vt:lpstr>
      <vt:lpstr>Identity Theft per Season</vt:lpstr>
      <vt:lpstr>Test 1: 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7</cp:revision>
  <dcterms:modified xsi:type="dcterms:W3CDTF">2024-06-30T13:21:05Z</dcterms:modified>
</cp:coreProperties>
</file>