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41"/>
    <p:restoredTop sz="94672"/>
  </p:normalViewPr>
  <p:slideViewPr>
    <p:cSldViewPr snapToGrid="0">
      <p:cViewPr varScale="1">
        <p:scale>
          <a:sx n="54" d="100"/>
          <a:sy n="54" d="100"/>
        </p:scale>
        <p:origin x="21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A2BB6-A293-B643-9E68-CD8FDDFBBC36}" type="datetimeFigureOut">
              <a:rPr lang="en-US" smtClean="0"/>
              <a:t>6/28/24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1009-FD46-9F45-8B19-F9AD7FFE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3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F35-D1EF-A712-C681-93BC88257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08E9-9B93-4572-AAEC-321DC19E0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F009-3E1E-5D3E-76C4-93CBAA7E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83D9D-E01A-731C-0F63-E461B72E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62E5-99F2-A5BF-8000-FCEF7D9D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0F43-5F6C-6AFB-133C-C222A55C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908EF-94D6-5465-3DE7-3D3449F50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B8A2-C1B3-07B4-52EF-4DDEE012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C05A-BC20-3CCE-BCD0-DDBCCBE8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3217-7A9B-ACB5-6B6F-EEA117E5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DF58D-C49E-9E17-250B-DA93DA96C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A5E70-9DF8-A770-A53F-41A9A781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75FC-5E6F-D1E5-27FB-683D10C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F96F0-8BC3-D2D1-4220-1E5CEC1E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776A4-6F9F-AC3E-760E-BFF235C6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9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737-7E3C-1AAD-7767-63DEB361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5872-0749-E6AA-9AAB-CEFD2555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3A99-28A5-59C8-6953-954FEC05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874B-D18A-2C3F-DE4F-961526B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BBBC-4173-C880-BE9A-54305530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2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CEFA-5DE2-397A-E7DC-B568579B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D27A-6448-3D7A-424E-B93C82A8F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A80B5-9BEE-3A3D-94DC-2C4A0A67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6A4D7-F9C6-7B5D-469E-5A737AB2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5C3EA-B5D7-6103-7B5D-0091D99B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3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7DB5-243E-39F5-F011-80E2545F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E29F-A89C-BC8D-A34E-1866BD3B1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41784-F458-4658-1326-94746A61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A715C-5034-ABFB-F5DB-A8918C62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9B97D-B48F-246F-2E46-05052398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B97D9-6EEB-0C52-3DDC-A11F8F5F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8796-2C90-9FD9-E347-A1C738E2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DA6D3-7479-4A09-1345-CABB3EE7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5503F-7DD4-4918-766F-237D9C46F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0E838-8460-2650-532D-1F49FD082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A90A8-A49B-DE23-BE68-BF8768FBF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DF6F6-3684-6E94-8C2D-3E54D759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6/28/24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8CE83-C612-85AA-E14C-5D05A3E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5BCD6-20BD-FB8D-57A6-9A297696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8C4B-489A-86BD-7F45-7ED864AF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38BA5-D9B2-70C0-C41B-47CDF175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6/28/24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6D1A3-E91B-31D5-EECF-B16E9BE0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40858-03F2-DFEA-50B8-F081F5D1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6A78C-3A14-A181-653A-B84A4890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6/28/24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1A553-AFB2-EE07-495E-A5CB4C3C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E8DD0-2FE1-DA17-0FC1-F4072AE4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AC74-1B12-E894-DCB9-4A7E008D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94BD-255D-CF16-3B36-FCADC682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0142-5B14-4E5E-CBB3-58BE6EEEB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85410-7BB2-F407-F313-F873D9B8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D4416-4099-C40D-5310-BE5C78BC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67BF9-F608-74C0-612C-F33808BA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7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A6CE-4666-AA2D-1F53-A3D7FBF0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B9D50-E8B0-5F13-6B60-83EB3EEA9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F4D-F4FF-8CB3-3B4C-B4E2BAD0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3B7FB-109E-0FF5-B4B7-35E018EC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D234-9775-0098-A241-EE33EC1F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CDE4A-AD7D-FE27-925A-E70C3340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CC89D-FEDC-E826-7010-4D37D581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80D34-8380-2089-0B1D-B16E70E5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8BF11-5B14-5B8F-8884-70B21B0CA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44976-0048-7A4B-BDA5-7E235C55B9DD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F8D66-FE50-A539-0555-C4D12C6A5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031F6-256C-E5DA-4548-142576331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5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747E-A09E-272A-CAFE-0D6F3EED7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D8CD4-25C4-0E8B-024D-F62C4E504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1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52E4-C5C6-1F3B-581D-ADBEC058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3D76-C47E-20A1-8C6D-9FD94837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99" y="1690688"/>
            <a:ext cx="5589201" cy="4490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05F84-323D-6F89-7405-4AABF2751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804" y="1690688"/>
            <a:ext cx="5338977" cy="4175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20489-630C-3497-0FC1-41999A252F80}"/>
              </a:ext>
            </a:extLst>
          </p:cNvPr>
          <p:cNvSpPr txBox="1"/>
          <p:nvPr/>
        </p:nvSpPr>
        <p:spPr>
          <a:xfrm>
            <a:off x="9811265" y="676817"/>
            <a:ext cx="18739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the bare eye, the months look evenly distributed when it comes to crime in general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41702-5227-AA61-EBB5-0A481DBB78A4}"/>
              </a:ext>
            </a:extLst>
          </p:cNvPr>
          <p:cNvSpPr txBox="1"/>
          <p:nvPr/>
        </p:nvSpPr>
        <p:spPr>
          <a:xfrm>
            <a:off x="4683211" y="790832"/>
            <a:ext cx="1742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Sole curiosity… crime analysis over the years in Austin, TX</a:t>
            </a:r>
          </a:p>
        </p:txBody>
      </p:sp>
    </p:spTree>
    <p:extLst>
      <p:ext uri="{BB962C8B-B14F-4D97-AF65-F5344CB8AC3E}">
        <p14:creationId xmlns:p14="http://schemas.microsoft.com/office/powerpoint/2010/main" val="344181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2A30-94B6-4E34-CCD9-112D7BD8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6838-46BA-C86C-795C-096E597B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9281" cy="4351338"/>
          </a:xfrm>
        </p:spPr>
        <p:txBody>
          <a:bodyPr>
            <a:normAutofit/>
          </a:bodyPr>
          <a:lstStyle/>
          <a:p>
            <a:r>
              <a:rPr lang="en-US" dirty="0"/>
              <a:t>After reading the csv, I wanted to see which types of theft crimes were reported the most</a:t>
            </a:r>
          </a:p>
          <a:p>
            <a:r>
              <a:rPr lang="en-US" dirty="0"/>
              <a:t>We know were going to be doing chi square so we do a critical value test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7.814727903251179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810CF-B5D8-C853-C2BB-833278D7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483" y="799096"/>
            <a:ext cx="5861944" cy="56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5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0D9-8A00-D15D-D760-2A876136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Burglaries by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6D7-DE30-CC5F-1AA9-9F543C0C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8330" cy="4351338"/>
          </a:xfrm>
        </p:spPr>
        <p:txBody>
          <a:bodyPr/>
          <a:lstStyle/>
          <a:p>
            <a:r>
              <a:rPr lang="en-US" dirty="0"/>
              <a:t>Looks to be less in the Winter</a:t>
            </a:r>
          </a:p>
          <a:p>
            <a:endParaRPr lang="en-US" sz="1600" dirty="0"/>
          </a:p>
          <a:p>
            <a:r>
              <a:rPr lang="en-US" sz="1600" b="0" i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Chi-Square Statistic: 68.10559048133163 </a:t>
            </a:r>
          </a:p>
          <a:p>
            <a:r>
              <a:rPr lang="en-US" sz="1600" b="0" i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p-value: 1.0860061995797653e-14</a:t>
            </a:r>
          </a:p>
          <a:p>
            <a:endParaRPr lang="en-US" sz="1600" dirty="0">
              <a:solidFill>
                <a:schemeClr val="accent5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Menlo" panose="020B0609030804020204" pitchFamily="49" charset="0"/>
              </a:rPr>
              <a:t>With a very high chi-square value and a very low p-value this tells us that we can reject the null hypothesis and say </a:t>
            </a:r>
          </a:p>
          <a:p>
            <a:endParaRPr lang="en-US" sz="1600" dirty="0">
              <a:solidFill>
                <a:schemeClr val="accent5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Menlo" panose="020B0609030804020204" pitchFamily="49" charset="0"/>
              </a:rPr>
              <a:t>SEASON COULD DEFINITELY BE AFFECTING THE NUMBER OF RESIDENTIAL BURGLARIES </a:t>
            </a:r>
            <a:endParaRPr lang="en-US" sz="1600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19019-6F90-AA85-9376-D13129A1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2404"/>
            <a:ext cx="53848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8049-DA36-E04D-86D1-938ED06B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Shoplifting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7FF7-23C9-C650-DD84-1AB3A714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6546" cy="4351338"/>
          </a:xfrm>
        </p:spPr>
        <p:txBody>
          <a:bodyPr/>
          <a:lstStyle/>
          <a:p>
            <a:r>
              <a:rPr lang="en-US" dirty="0"/>
              <a:t>Pretty even, but maybe less in the fall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1D12B-70ED-8307-3AA1-D4C16842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8900"/>
            <a:ext cx="53848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EF7-C8EC-77CD-A3B9-0CEA3979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Thefts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0F74-B031-DE87-253A-EA4171A4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4827" cy="4351338"/>
          </a:xfrm>
        </p:spPr>
        <p:txBody>
          <a:bodyPr/>
          <a:lstStyle/>
          <a:p>
            <a:r>
              <a:rPr lang="en-US" dirty="0"/>
              <a:t>ALL TIME LOW IN THE WINTER</a:t>
            </a:r>
          </a:p>
          <a:p>
            <a:r>
              <a:rPr lang="en-US" dirty="0"/>
              <a:t>ALL TIME HIGH IN THE SUMMER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E52C3-A37D-38B1-3108-5146788F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975" y="1027906"/>
            <a:ext cx="52959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2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DEF6-29F3-D747-F007-7BA418F5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CRIMES BY SEASON CHI 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EBD8-1A91-3833-3624-EE87FE4F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864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Chi-Square Statistic: 280.6044358946858 p-value: 1.566923504984882e-60</a:t>
            </a:r>
          </a:p>
          <a:p>
            <a:endParaRPr lang="en-US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REJECT NULL HYPOTHESIS </a:t>
            </a:r>
          </a:p>
          <a:p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This means.. Season could </a:t>
            </a:r>
            <a:r>
              <a:rPr lang="en-US" u="sng" dirty="0">
                <a:solidFill>
                  <a:srgbClr val="CCCCCC"/>
                </a:solidFill>
                <a:latin typeface="Menlo" panose="020B0609030804020204" pitchFamily="49" charset="0"/>
              </a:rPr>
              <a:t>be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having an impact on crime rate!!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A7A4C-AC81-65CC-13A3-2351045C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364" y="1690688"/>
            <a:ext cx="54610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173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Menlo</vt:lpstr>
      <vt:lpstr>Office Theme</vt:lpstr>
      <vt:lpstr>PowerPoint Presentation</vt:lpstr>
      <vt:lpstr>Basic Analysis</vt:lpstr>
      <vt:lpstr>First Step</vt:lpstr>
      <vt:lpstr>Residential Burglaries by Season</vt:lpstr>
      <vt:lpstr>Shoplifting</vt:lpstr>
      <vt:lpstr>Bicycle Thefts</vt:lpstr>
      <vt:lpstr>ALL CRIMES BY SEASON CHI SQUARE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Dutton</dc:creator>
  <cp:lastModifiedBy>Sarah Dutton</cp:lastModifiedBy>
  <cp:revision>1</cp:revision>
  <dcterms:created xsi:type="dcterms:W3CDTF">2024-06-29T00:45:50Z</dcterms:created>
  <dcterms:modified xsi:type="dcterms:W3CDTF">2024-06-30T12:51:50Z</dcterms:modified>
</cp:coreProperties>
</file>