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8c62c51a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8c62c51a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8c62c51a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8c62c51a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8c62c51a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8c62c51a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900" y="1283170"/>
            <a:ext cx="3616025" cy="301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775" y="1303775"/>
            <a:ext cx="4052325" cy="29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309925" y="346500"/>
            <a:ext cx="443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Overall and Averages Data of Auto Theft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141" y="862100"/>
            <a:ext cx="6285708" cy="40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433175" y="400400"/>
            <a:ext cx="443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Overall Trend Over 20 Years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325" y="733125"/>
            <a:ext cx="5351350" cy="40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1119700" y="186625"/>
            <a:ext cx="742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Increase in Number of Occurrences Compared to Previous Decade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25" y="1436775"/>
            <a:ext cx="4077375" cy="32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426550" y="559825"/>
            <a:ext cx="4024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Auto Thefts Between 2003-2013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-22.89% of 25,655 Total O</a:t>
            </a:r>
            <a:r>
              <a:rPr lang="en" sz="1800">
                <a:solidFill>
                  <a:schemeClr val="dk2"/>
                </a:solidFill>
              </a:rPr>
              <a:t>ccurrences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925" y="1436775"/>
            <a:ext cx="4024199" cy="32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4851925" y="586500"/>
            <a:ext cx="431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Auto Thefts Between 2014-2023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+213.80% of 33,733 Total </a:t>
            </a:r>
            <a:r>
              <a:rPr lang="en" sz="1800">
                <a:solidFill>
                  <a:schemeClr val="dk2"/>
                </a:solidFill>
              </a:rPr>
              <a:t>Occurrences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1019700" y="98125"/>
            <a:ext cx="710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Comparison of </a:t>
            </a:r>
            <a:r>
              <a:rPr b="1" lang="en" sz="1800">
                <a:solidFill>
                  <a:schemeClr val="dk2"/>
                </a:solidFill>
              </a:rPr>
              <a:t>Occurrences</a:t>
            </a:r>
            <a:r>
              <a:rPr b="1" lang="en" sz="1800">
                <a:solidFill>
                  <a:schemeClr val="dk2"/>
                </a:solidFill>
              </a:rPr>
              <a:t> Between Two Ten Year Periods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