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EA7B-CDD7-1026-45D2-C09C35C0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398E1-3426-413B-587C-6B1EA6E8F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F08B-9AC4-3848-1320-3765F840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D425-ED8C-47B1-9D9F-99552710DC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E8B4-AD03-A040-5876-45DAE697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10B7-117C-FB3F-4889-5AFD314E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81AF-3248-47C4-8D95-022FD6F6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6906-A079-D568-2CB5-4C8C1053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094B6-AD10-470B-79FD-2FEF504D3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8C6A-399F-25A5-6804-9B3BC3E9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D425-ED8C-47B1-9D9F-99552710DC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C457-BE3D-25D8-1A28-6994216D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28165-FB4F-5937-E3ED-B809BEC2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81AF-3248-47C4-8D95-022FD6F6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67D55-8ACF-F502-F146-48C188ADD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73475-C492-59E6-D759-5952E5C5F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DB180-3D70-2375-8B07-946DE409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D425-ED8C-47B1-9D9F-99552710DC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9247-69E8-F51A-7062-7A7619D6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2DFC-6BD5-15DB-8D2F-9C8C1B9E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81AF-3248-47C4-8D95-022FD6F6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001B-4861-37ED-088E-88EE75F9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5B94-926A-BC04-1CDB-ACC75D0B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4AAF-F906-CC65-C049-A0BFE74C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D425-ED8C-47B1-9D9F-99552710DC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16013-6DD1-C12C-49ED-7CC21762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68F43-69F1-C317-0181-53560E73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81AF-3248-47C4-8D95-022FD6F6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40A7-C2E5-2E8F-7EA0-C8B9736C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CF3ED-3C23-C4DA-DDDE-AF97C8E48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9F66-02A4-8C0D-5683-06B55329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D425-ED8C-47B1-9D9F-99552710DC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FE7A-DB6F-EBC5-F9D3-85DBCF1B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FED0-0376-2AD7-585A-11720CD8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81AF-3248-47C4-8D95-022FD6F6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02ED-C441-D3FC-1800-9689BF1D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A53EC-E8E5-CD22-EECA-8CCF7F529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F35AB-E514-30B8-CDC8-757B4DFB2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CCD0-8EF6-14AB-AA3D-93BB8ECB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D425-ED8C-47B1-9D9F-99552710DC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4455-C6C7-A2A3-19CE-0841415E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D32F5-9A79-022E-50D6-907DDA5E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81AF-3248-47C4-8D95-022FD6F6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2A80-57EB-0E2B-3E98-5A0D9042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422D3-7DBF-A0BA-002F-A9D0E0B01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19E51-C990-E268-391C-A199C0C62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BC49F-5F3B-CFFB-DE72-EE3ECBC3F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B8E99-620D-C6D0-A3DF-DB57E4ED4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6E886-792B-9ADF-E5B3-0A8335F4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D425-ED8C-47B1-9D9F-99552710DC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90844-CACE-9143-8F75-45DD181E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DD297-1DD9-3E37-2546-175BC975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81AF-3248-47C4-8D95-022FD6F6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4246-6BD1-A9A0-115F-CE3CB02A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D8F9D-5CC7-DD98-85DA-D7F36C1A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D425-ED8C-47B1-9D9F-99552710DC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F5E22-7445-E7BE-EA42-EB864843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1C31D-7248-6101-D94E-D08131EC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81AF-3248-47C4-8D95-022FD6F6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A6F11-DC8A-C3E1-E8CB-6B16A242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D425-ED8C-47B1-9D9F-99552710DC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79D7E-A02E-24ED-AF24-9CE7C963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FD689-FA8E-D020-0D8B-FA104C3B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81AF-3248-47C4-8D95-022FD6F6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4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3D7B-530B-8796-A4BD-12C95B55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DDA8-DF60-9B2A-5AD3-1961F4CC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72E9E-1E3B-D4FC-0EDD-BB696E09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EC193-A09A-1D13-D679-46E4AB8C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D425-ED8C-47B1-9D9F-99552710DC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E09A7-C7DC-C62D-F689-6D5073D5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35492-1451-4704-EA54-C955E433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81AF-3248-47C4-8D95-022FD6F6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A224-5CD1-8CED-2018-C2C03DD2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8AA4D-349D-224E-FF45-220F23BF7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C701B-FE86-2352-E88C-A4130CAC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FFB0D-9DE6-F104-7D88-1126E415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D425-ED8C-47B1-9D9F-99552710DC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85CB-3687-FC45-9BDB-2544B938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E3BD-E249-36F9-8A99-BF31939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81AF-3248-47C4-8D95-022FD6F6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AEB5C-F06B-F64C-4334-74CF8712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C917-B169-2AC1-CE75-E5DFCEFE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CBA8-9FF3-5FDC-20A9-B89FFD4A1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D425-ED8C-47B1-9D9F-99552710DC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6782-18A8-DB9E-1889-C502ECFF1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B710-EE06-EE5B-F57C-675783423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B881AF-3248-47C4-8D95-022FD6F6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5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F6F11-98C7-472A-D3F9-A49DF9A3279F}"/>
              </a:ext>
            </a:extLst>
          </p:cNvPr>
          <p:cNvSpPr txBox="1"/>
          <p:nvPr/>
        </p:nvSpPr>
        <p:spPr>
          <a:xfrm>
            <a:off x="1106610" y="790593"/>
            <a:ext cx="2124636" cy="84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Create and maintain a project timeline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ssign tasks and manage team communication.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Monitor progress and adjust as necessary. 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03DDA-3770-67BA-ADAA-9F8FBC6C23AF}"/>
              </a:ext>
            </a:extLst>
          </p:cNvPr>
          <p:cNvSpPr txBox="1"/>
          <p:nvPr/>
        </p:nvSpPr>
        <p:spPr>
          <a:xfrm>
            <a:off x="9209461" y="3618992"/>
            <a:ext cx="2124636" cy="969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9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xploratory data analysis.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Visualize distributions of features using matplotlib.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correlations between features on the target variable.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Summarize key findings in a report Assigned to:  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Meera and Divya</a:t>
            </a:r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00B4-67F5-1764-0836-21AB734E22DC}"/>
              </a:ext>
            </a:extLst>
          </p:cNvPr>
          <p:cNvSpPr txBox="1"/>
          <p:nvPr/>
        </p:nvSpPr>
        <p:spPr>
          <a:xfrm>
            <a:off x="6663440" y="3602082"/>
            <a:ext cx="2124636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9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eature engineering tasks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relevant</a:t>
            </a:r>
            <a:r>
              <a:rPr lang="en-US" sz="9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features based on EDA.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new features if necessary.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Evaluate feature importance using statistical methods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Assigned to:</a:t>
            </a: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Prashant</a:t>
            </a:r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F4E5F-41EE-9408-4F5F-56C98C5E3DEC}"/>
              </a:ext>
            </a:extLst>
          </p:cNvPr>
          <p:cNvSpPr txBox="1"/>
          <p:nvPr/>
        </p:nvSpPr>
        <p:spPr>
          <a:xfrm>
            <a:off x="1106610" y="1883830"/>
            <a:ext cx="2124636" cy="9694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 definition &amp; Research 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efines project objectives and scrape.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Conduct a literature review on heart disease prediction.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key health parameters for the model</a:t>
            </a:r>
          </a:p>
          <a:p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Assigned to: </a:t>
            </a:r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Analytics Team</a:t>
            </a:r>
            <a:endParaRPr lang="en-US" sz="800" b="1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1A031-65C9-632D-6950-5471D996D5F1}"/>
              </a:ext>
            </a:extLst>
          </p:cNvPr>
          <p:cNvSpPr txBox="1"/>
          <p:nvPr/>
        </p:nvSpPr>
        <p:spPr>
          <a:xfrm>
            <a:off x="5266009" y="1884539"/>
            <a:ext cx="2818735" cy="8463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9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 </a:t>
            </a:r>
            <a:r>
              <a:rPr lang="en-US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9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ollection</a:t>
            </a:r>
          </a:p>
          <a:p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T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asks: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Access the download data sets from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website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Integrate multiple data sources, if necessary.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 Data sources, descriptions and limitations</a:t>
            </a:r>
          </a:p>
          <a:p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ssigned to: 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Meera and Divya</a:t>
            </a:r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98163-634A-7B23-5F43-D79788349840}"/>
              </a:ext>
            </a:extLst>
          </p:cNvPr>
          <p:cNvSpPr txBox="1"/>
          <p:nvPr/>
        </p:nvSpPr>
        <p:spPr>
          <a:xfrm>
            <a:off x="9209461" y="1883830"/>
            <a:ext cx="2124636" cy="109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T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asks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clean the data set (Remove duplicates handle missing values)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normalize or standardize the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categorical variables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split the data into training and test sets</a:t>
            </a:r>
          </a:p>
          <a:p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Assigned to: 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Julie and Meera</a:t>
            </a:r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EA8E4-9FCA-01F5-0194-E34E9BE43FFC}"/>
              </a:ext>
            </a:extLst>
          </p:cNvPr>
          <p:cNvSpPr txBox="1"/>
          <p:nvPr/>
        </p:nvSpPr>
        <p:spPr>
          <a:xfrm>
            <a:off x="3885025" y="3602082"/>
            <a:ext cx="2124636" cy="969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9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odel building.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Choose machine learning algorithms.  (E.g. logistic regression, random Forest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rain models using scikit-learn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Fine-tune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hyperparameters.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the model with training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ssigned to: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Prashant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12B75-83E5-6C13-AB33-F788EB64AE78}"/>
              </a:ext>
            </a:extLst>
          </p:cNvPr>
          <p:cNvSpPr txBox="1"/>
          <p:nvPr/>
        </p:nvSpPr>
        <p:spPr>
          <a:xfrm>
            <a:off x="1106610" y="3602082"/>
            <a:ext cx="2357030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9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odel evaluation </a:t>
            </a:r>
          </a:p>
          <a:p>
            <a:pPr algn="l"/>
            <a:r>
              <a:rPr lang="en-US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9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asks</a:t>
            </a: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Evaluate model performance using metrics like accuracy, precision and recall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erform cross validation.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 multiple models to select the best one.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ake predictions using testing data Assigned to: 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Analytics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4E19E-A251-5283-EF68-D85F93023436}"/>
              </a:ext>
            </a:extLst>
          </p:cNvPr>
          <p:cNvSpPr txBox="1"/>
          <p:nvPr/>
        </p:nvSpPr>
        <p:spPr>
          <a:xfrm>
            <a:off x="1031919" y="5430426"/>
            <a:ext cx="2853106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9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odel deployment </a:t>
            </a:r>
          </a:p>
          <a:p>
            <a:pPr algn="l"/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Tasks: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eploy the final model.( E.g., using a Web app or API)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reated </a:t>
            </a: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Tableau dashboard for visualization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etup monitoring the model performance </a:t>
            </a:r>
          </a:p>
          <a:p>
            <a:pPr algn="l"/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Assigned to: 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Meera and Julie</a:t>
            </a:r>
            <a:endParaRPr lang="en-US" sz="800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630DF-380D-66F8-F8ED-4B4C0D1AD492}"/>
              </a:ext>
            </a:extLst>
          </p:cNvPr>
          <p:cNvSpPr txBox="1"/>
          <p:nvPr/>
        </p:nvSpPr>
        <p:spPr>
          <a:xfrm>
            <a:off x="5033682" y="344032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FB162-7327-DAF1-A833-C9037D065113}"/>
              </a:ext>
            </a:extLst>
          </p:cNvPr>
          <p:cNvSpPr txBox="1"/>
          <p:nvPr/>
        </p:nvSpPr>
        <p:spPr>
          <a:xfrm>
            <a:off x="5229749" y="5291927"/>
            <a:ext cx="2818735" cy="9848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Reporting and presentation </a:t>
            </a:r>
          </a:p>
          <a:p>
            <a:pPr algn="l"/>
            <a:r>
              <a:rPr lang="en-US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asks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repare a comprehensive report / Read me on the project including methodology, results and conclusions.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 visualizations to support findings using tableau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resent results </a:t>
            </a:r>
          </a:p>
          <a:p>
            <a:pPr algn="l"/>
            <a:r>
              <a:rPr lang="en-US" sz="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ssigned to: 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Analytics team.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0BF4CE-5380-6E83-0265-7F1919754D1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168928" y="1636979"/>
            <a:ext cx="0" cy="246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D2987F-55A4-4762-93CA-8AE4E7DC7FD2}"/>
              </a:ext>
            </a:extLst>
          </p:cNvPr>
          <p:cNvCxnSpPr>
            <a:stCxn id="7" idx="3"/>
          </p:cNvCxnSpPr>
          <p:nvPr/>
        </p:nvCxnSpPr>
        <p:spPr>
          <a:xfrm flipV="1">
            <a:off x="3231246" y="2362954"/>
            <a:ext cx="2034763" cy="5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63229C-1B1D-D037-F876-42B9EBB28AA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084744" y="2307732"/>
            <a:ext cx="11247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FDDD41-EE62-832D-C9CD-12EB2D33C22D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10271779" y="2976437"/>
            <a:ext cx="0" cy="642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602A2-98DE-C7F9-0964-A839B6C98F1A}"/>
              </a:ext>
            </a:extLst>
          </p:cNvPr>
          <p:cNvCxnSpPr/>
          <p:nvPr/>
        </p:nvCxnSpPr>
        <p:spPr>
          <a:xfrm flipH="1">
            <a:off x="8788076" y="3974471"/>
            <a:ext cx="421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6FF48E-8E4C-7C00-9FDB-2609CDEAC32C}"/>
              </a:ext>
            </a:extLst>
          </p:cNvPr>
          <p:cNvCxnSpPr/>
          <p:nvPr/>
        </p:nvCxnSpPr>
        <p:spPr>
          <a:xfrm flipH="1">
            <a:off x="5999911" y="4054447"/>
            <a:ext cx="616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FB0C7B-E6DD-FD4D-95C8-BA510A578069}"/>
              </a:ext>
            </a:extLst>
          </p:cNvPr>
          <p:cNvCxnSpPr/>
          <p:nvPr/>
        </p:nvCxnSpPr>
        <p:spPr>
          <a:xfrm flipH="1">
            <a:off x="3463128" y="4126871"/>
            <a:ext cx="421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EC80C-C39A-E1AC-A307-801B4EE7BBD9}"/>
              </a:ext>
            </a:extLst>
          </p:cNvPr>
          <p:cNvCxnSpPr/>
          <p:nvPr/>
        </p:nvCxnSpPr>
        <p:spPr>
          <a:xfrm>
            <a:off x="2493321" y="4821833"/>
            <a:ext cx="0" cy="642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B6D96B-DD37-4A38-79CF-39141C3DBFD4}"/>
              </a:ext>
            </a:extLst>
          </p:cNvPr>
          <p:cNvCxnSpPr>
            <a:cxnSpLocks/>
          </p:cNvCxnSpPr>
          <p:nvPr/>
        </p:nvCxnSpPr>
        <p:spPr>
          <a:xfrm>
            <a:off x="3854868" y="5846125"/>
            <a:ext cx="1360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2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337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Chintakindi</dc:creator>
  <cp:lastModifiedBy>Prashant Chintakindi</cp:lastModifiedBy>
  <cp:revision>2</cp:revision>
  <dcterms:created xsi:type="dcterms:W3CDTF">2024-10-21T21:30:37Z</dcterms:created>
  <dcterms:modified xsi:type="dcterms:W3CDTF">2024-10-22T00:45:13Z</dcterms:modified>
</cp:coreProperties>
</file>