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4a444318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4a444318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4a444318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4a444318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4a444318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4a444318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4a44448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4a44448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4a44448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4a44448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444500" y="1819900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Cheat Sheet: Excel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08700" y="1287800"/>
            <a:ext cx="40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8500" y="1218400"/>
            <a:ext cx="413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 Reference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dollar sign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Average"/>
                <a:ea typeface="Average"/>
                <a:cs typeface="Average"/>
                <a:sym typeface="Average"/>
              </a:rPr>
              <a:t>Ex: =B2 + C2</a:t>
            </a:r>
            <a:endParaRPr sz="1800">
              <a:solidFill>
                <a:srgbClr val="6FA8D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475400" y="1218400"/>
            <a:ext cx="4356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Absolute Reference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Locks a reference in the formula using “$”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column and row:   =$A$1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column: =$A1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row: =A$1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6215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01600" y="735125"/>
            <a:ext cx="3774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SUM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Adds the values of selected cells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=SUM(A1: D1)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AND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Returns True or False based on two or more conditions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=AND([cond. 1], [cond. 2] …)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Calculates the mean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=AVERAGE(B2:E2)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472150" y="735125"/>
            <a:ext cx="4410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AVERAGEIF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Calculates the average of a range based on a true or false condition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Average_range is optional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 =AVERAGEIF(range, criteria, [average_range])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AVERAGEIFS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Calculates average of a range based on 1 or more true/false conditions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=AVERAGEIFS(average_range, criteria_range1, criteria1, [criteria_range2, criteria2], …)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45925" y="423900"/>
            <a:ext cx="3926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CONCAT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Links together the content of multiple cells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=CONCAT(cell_1, delimiter, cell2)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Counts how many cells there are with numbers in a range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=COUNT(D1:D2)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Counts cells in a range with number and letter values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=COUNTA(A2:A21)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572025" y="493200"/>
            <a:ext cx="4265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COUNTBLANK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Counts blank cells in a range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=COUNTBLANK(C1:C13)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COUNTIF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Counts how many times a specific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thing appears in a range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=COUNTIF(A1:A10, “Apples”)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COUNTIFS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Counts how many times something appears in a range if it meets certain conditions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=COUNTIFS(A1:A10, “Apple”, B1:10, “&gt;5”)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13225" y="399875"/>
            <a:ext cx="4158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Returns a value based on a True/False condition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=IF(A1 &gt; 10, “YES”, “NO”)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Checks multiple conditions and returns the first one that is true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=IFS(A1 &gt;= 90, "A", A1 &gt;= 80, "B", A1 &gt;= 70, "C", A1 &lt; 70, "F")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72125" y="399875"/>
            <a:ext cx="4145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LEFT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Take the first few characters from the left side of the text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=LEFT(A1, 5)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RIGHT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Take characters from right side of text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=RIGHT(A1, 5)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LOWER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Reformats text to lower case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=LOWER(A1)</a:t>
            </a:r>
            <a:endParaRPr sz="1800"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93200" y="466525"/>
            <a:ext cx="407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MAX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Returns highest value in a range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=MAX(A1:A4)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MEDIAN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