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2B5A-61E5-65D4-6092-389E98F7D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BDAEA-3BEF-44C2-2430-440BEDBF5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E3BD-344F-0F9A-E34E-068E86E6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FE49-37E8-4F41-877A-39E83157A4A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9D2E8-92BF-A4EC-FCD3-AEE5D000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CCCC3-C60A-6FFE-CB06-F2ABF0D3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9F2-6A72-49C0-BFC1-FDDCFA131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33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2ED8-CB14-4171-87F9-19074A5F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6F574-2C00-73C4-69A7-EFE4C749D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64440-C417-69D7-7745-6202F7C3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FE49-37E8-4F41-877A-39E83157A4A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7D56D-8CA8-9BD9-16A9-F49802F1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DBFC7-A4C8-B475-4C59-82524A76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9F2-6A72-49C0-BFC1-FDDCFA131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69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13148-9DE9-044F-FF7A-4C23E7730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23DB0-FED1-8D3D-C481-B61168427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010C-7270-E1C6-381B-FC585D32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FE49-37E8-4F41-877A-39E83157A4A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8C068-99CF-F6D0-4917-C690B185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FA102-0509-32B7-58C8-91720091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9F2-6A72-49C0-BFC1-FDDCFA131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06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5CE2-0869-9EEF-89CA-53B508FF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F36F4-8247-CBD1-6979-79CFB373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8A2F6-D5A5-764F-32A9-2A340A91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FE49-37E8-4F41-877A-39E83157A4A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4F04D-C9DF-D58F-00CB-1235011B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0FEA-C9E0-3DED-DD8D-0121AE57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9F2-6A72-49C0-BFC1-FDDCFA131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06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4602-FDDC-56F1-6385-5760A6CD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0956C-0C0E-D2B5-0D6B-8768DEFAE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63F3F-A50F-28D4-DAC0-36286C87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FE49-37E8-4F41-877A-39E83157A4A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E3E29-EE89-756B-3649-78FA8D25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4269-A728-7532-4EC5-05294D90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9F2-6A72-49C0-BFC1-FDDCFA131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37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FE9E-6137-927A-4CAC-C8F11D39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85F6-264B-4287-934B-CA6EEBC30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E68A7-B4DB-811F-3750-7765A02D8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5ADF0-5EA7-DFAF-9492-D6A0AAF8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FE49-37E8-4F41-877A-39E83157A4A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8D316-9B0C-1FFF-5372-32775FDF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F44C4-836F-C2C1-6477-1F9B1796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9F2-6A72-49C0-BFC1-FDDCFA131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11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D3C3-12E0-45BA-ABEC-AEA22520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63C9C-E9A5-48AE-ECAA-F6905AD50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8F08-AEF2-36C8-5050-E2C03F706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1963-E8F9-3C09-CAED-0CFC5992A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39B7-2425-91C7-376A-FBA0D2F66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969CB-FFC5-93B1-C6D0-2B5705DB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FE49-37E8-4F41-877A-39E83157A4A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894E6-B106-CACA-7C18-125C4819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E0AA8-6016-0A76-569F-B35BD152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9F2-6A72-49C0-BFC1-FDDCFA131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6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8502-21C1-9742-156D-7133417F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9BC0F-AEA2-93D0-E89E-C3DD19C9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FE49-37E8-4F41-877A-39E83157A4A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C0E4B-81DD-8CA5-E8E2-2676874F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7788D-4702-0F41-901E-4342D855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9F2-6A72-49C0-BFC1-FDDCFA131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56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FB6FB-DD3D-D95C-6F7E-A675AA62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FE49-37E8-4F41-877A-39E83157A4A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D1792-9806-4B4D-E107-FB2FF1DA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A60B8-BE03-38FD-8409-C410C0BA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9F2-6A72-49C0-BFC1-FDDCFA131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50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0E2A-14B8-4C86-5FC0-62E7955C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6CB7-9472-23C2-166B-C6149DC0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2356F-5C74-79BA-2DC3-661E4F503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BA9A1-DAD6-6EF3-88CF-715D6BAA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FE49-37E8-4F41-877A-39E83157A4A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9E0B-FC49-6E9D-EB57-245FA395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4827-2788-0A22-2838-CDBA336D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9F2-6A72-49C0-BFC1-FDDCFA131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29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887F-9DB5-BF7A-A00D-E5DE16BB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00759-865E-D0D8-7F6F-9B9909FFB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CFDAE-7743-2A04-CADF-C5B785AF7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0977-9157-3D7A-7BCA-D3E8BD17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FE49-37E8-4F41-877A-39E83157A4A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5BAEB-BE94-357A-7D6D-756AE5BA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8A1D6-87E4-2C68-E512-AFE9FD9D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9F2-6A72-49C0-BFC1-FDDCFA131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41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5FE13-08E3-C572-7F3C-8C09679A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614B7-363B-CED0-36C9-452564446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2BA6F-FD7E-D2B1-69B4-8FF2BE876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29FE49-37E8-4F41-877A-39E83157A4A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758C9-4C1F-C0B5-E1C7-A75CF80E1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0587-A423-8C83-69A7-EB084DF23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5A89F2-6A72-49C0-BFC1-FDDCFA131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7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6EEA27-FBF8-5200-0857-7158F7516B73}"/>
              </a:ext>
            </a:extLst>
          </p:cNvPr>
          <p:cNvGrpSpPr/>
          <p:nvPr/>
        </p:nvGrpSpPr>
        <p:grpSpPr>
          <a:xfrm>
            <a:off x="5167635" y="567524"/>
            <a:ext cx="1856729" cy="2475653"/>
            <a:chOff x="1000123" y="1539726"/>
            <a:chExt cx="1412709" cy="1785858"/>
          </a:xfrm>
        </p:grpSpPr>
        <p:pic>
          <p:nvPicPr>
            <p:cNvPr id="8" name="Graphic 7" descr="Folder Search outline">
              <a:extLst>
                <a:ext uri="{FF2B5EF4-FFF2-40B4-BE49-F238E27FC236}">
                  <a16:creationId xmlns:a16="http://schemas.microsoft.com/office/drawing/2014/main" id="{DA88336B-4D01-F915-1B42-7D059ACF6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000123" y="1539726"/>
              <a:ext cx="1412709" cy="133938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D1EA8D-F08B-1368-E155-711F2326B2D3}"/>
                </a:ext>
              </a:extLst>
            </p:cNvPr>
            <p:cNvSpPr txBox="1"/>
            <p:nvPr/>
          </p:nvSpPr>
          <p:spPr>
            <a:xfrm>
              <a:off x="1000123" y="2712799"/>
              <a:ext cx="1412709" cy="61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197864">
                <a:spcAft>
                  <a:spcPts val="600"/>
                </a:spcAft>
              </a:pPr>
              <a:r>
                <a:rPr lang="en-GB" sz="157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Perform low-level web scrape via requests and </a:t>
              </a:r>
              <a:r>
                <a:rPr lang="en-GB" sz="1572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lxml</a:t>
              </a:r>
              <a:endParaRPr lang="en-GB" sz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06C1E1-E12A-2F03-5ECC-B6D33C10E074}"/>
              </a:ext>
            </a:extLst>
          </p:cNvPr>
          <p:cNvGrpSpPr/>
          <p:nvPr/>
        </p:nvGrpSpPr>
        <p:grpSpPr>
          <a:xfrm>
            <a:off x="8972429" y="574554"/>
            <a:ext cx="1915306" cy="2468623"/>
            <a:chOff x="1076323" y="1539726"/>
            <a:chExt cx="1422234" cy="1737962"/>
          </a:xfrm>
        </p:grpSpPr>
        <p:pic>
          <p:nvPicPr>
            <p:cNvPr id="11" name="Graphic 10" descr="Fresh Laundry outline">
              <a:extLst>
                <a:ext uri="{FF2B5EF4-FFF2-40B4-BE49-F238E27FC236}">
                  <a16:creationId xmlns:a16="http://schemas.microsoft.com/office/drawing/2014/main" id="{EDF67CF9-87DF-E740-C9FC-A2B621409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085848" y="1539726"/>
              <a:ext cx="1412709" cy="13393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5ED229-4A5D-5644-2566-4BDCC49DAE45}"/>
                </a:ext>
              </a:extLst>
            </p:cNvPr>
            <p:cNvSpPr txBox="1"/>
            <p:nvPr/>
          </p:nvSpPr>
          <p:spPr>
            <a:xfrm>
              <a:off x="1076323" y="2839985"/>
              <a:ext cx="1412709" cy="437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25296">
                <a:spcAft>
                  <a:spcPts val="600"/>
                </a:spcAft>
              </a:pPr>
              <a:r>
                <a:rPr lang="en-GB" sz="160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Carry out data cleaning</a:t>
              </a:r>
              <a:endParaRPr lang="en-GB" sz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D1FECF-C8B2-E3A9-886B-F4CFDBA4AD1F}"/>
              </a:ext>
            </a:extLst>
          </p:cNvPr>
          <p:cNvGrpSpPr/>
          <p:nvPr/>
        </p:nvGrpSpPr>
        <p:grpSpPr>
          <a:xfrm>
            <a:off x="1115099" y="3769209"/>
            <a:ext cx="2135016" cy="2468623"/>
            <a:chOff x="1125606" y="1533298"/>
            <a:chExt cx="1412709" cy="1548671"/>
          </a:xfrm>
        </p:grpSpPr>
        <p:pic>
          <p:nvPicPr>
            <p:cNvPr id="14" name="Graphic 13" descr="Filter outline">
              <a:extLst>
                <a:ext uri="{FF2B5EF4-FFF2-40B4-BE49-F238E27FC236}">
                  <a16:creationId xmlns:a16="http://schemas.microsoft.com/office/drawing/2014/main" id="{4162BDBA-16C5-A77F-5067-771B066A6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171072" y="1533298"/>
              <a:ext cx="1223209" cy="115972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53FAB7-A2ED-D774-66E0-C2C6084703A8}"/>
                </a:ext>
              </a:extLst>
            </p:cNvPr>
            <p:cNvSpPr txBox="1"/>
            <p:nvPr/>
          </p:nvSpPr>
          <p:spPr>
            <a:xfrm>
              <a:off x="1125606" y="2644266"/>
              <a:ext cx="1412709" cy="437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80744">
                <a:spcAft>
                  <a:spcPts val="600"/>
                </a:spcAft>
              </a:pPr>
              <a:r>
                <a:rPr lang="en-GB" sz="18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Carry out data filtering</a:t>
              </a:r>
              <a:endParaRPr lang="en-GB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0E1378-2CFD-A07A-CC4F-90919130F04C}"/>
              </a:ext>
            </a:extLst>
          </p:cNvPr>
          <p:cNvGrpSpPr/>
          <p:nvPr/>
        </p:nvGrpSpPr>
        <p:grpSpPr>
          <a:xfrm>
            <a:off x="4938859" y="3765406"/>
            <a:ext cx="2165238" cy="2464601"/>
            <a:chOff x="1125606" y="1533297"/>
            <a:chExt cx="1412709" cy="1524567"/>
          </a:xfrm>
        </p:grpSpPr>
        <p:pic>
          <p:nvPicPr>
            <p:cNvPr id="17" name="Graphic 16" descr="Disk outline">
              <a:extLst>
                <a:ext uri="{FF2B5EF4-FFF2-40B4-BE49-F238E27FC236}">
                  <a16:creationId xmlns:a16="http://schemas.microsoft.com/office/drawing/2014/main" id="{9597F37C-E256-B841-0D3A-F68AD4091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220355" y="1533297"/>
              <a:ext cx="1223209" cy="115972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39FD20-BE63-AD68-079A-E8C6ED80BE85}"/>
                </a:ext>
              </a:extLst>
            </p:cNvPr>
            <p:cNvSpPr txBox="1"/>
            <p:nvPr/>
          </p:nvSpPr>
          <p:spPr>
            <a:xfrm>
              <a:off x="1125606" y="2620161"/>
              <a:ext cx="1412709" cy="437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99032">
                <a:spcAft>
                  <a:spcPts val="600"/>
                </a:spcAft>
              </a:pPr>
              <a:r>
                <a:rPr lang="en-GB" sz="18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Save Final dataset ready for sending</a:t>
              </a:r>
              <a:endParaRPr lang="en-GB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44A0D9-DF09-FBCB-0BEC-C3D0947747F3}"/>
              </a:ext>
            </a:extLst>
          </p:cNvPr>
          <p:cNvGrpSpPr/>
          <p:nvPr/>
        </p:nvGrpSpPr>
        <p:grpSpPr>
          <a:xfrm>
            <a:off x="8875354" y="3818714"/>
            <a:ext cx="2109461" cy="2401112"/>
            <a:chOff x="1125606" y="1533297"/>
            <a:chExt cx="1412709" cy="1524567"/>
          </a:xfrm>
        </p:grpSpPr>
        <p:pic>
          <p:nvPicPr>
            <p:cNvPr id="20" name="Graphic 19" descr="Envelope outline">
              <a:extLst>
                <a:ext uri="{FF2B5EF4-FFF2-40B4-BE49-F238E27FC236}">
                  <a16:creationId xmlns:a16="http://schemas.microsoft.com/office/drawing/2014/main" id="{BEE57FEE-2935-90AE-1AED-9D116B790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220355" y="1533297"/>
              <a:ext cx="1223209" cy="115972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E1E637-4739-3E91-01E5-51E1ED83F9E6}"/>
                </a:ext>
              </a:extLst>
            </p:cNvPr>
            <p:cNvSpPr txBox="1"/>
            <p:nvPr/>
          </p:nvSpPr>
          <p:spPr>
            <a:xfrm>
              <a:off x="1125606" y="2620161"/>
              <a:ext cx="1412709" cy="437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62456">
                <a:spcAft>
                  <a:spcPts val="600"/>
                </a:spcAft>
              </a:pPr>
              <a:r>
                <a:rPr lang="en-GB" sz="17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Send emails out to selected charities</a:t>
              </a:r>
              <a:endParaRPr lang="en-GB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58DEAB-5883-665B-AFE7-350A93E9C6B1}"/>
              </a:ext>
            </a:extLst>
          </p:cNvPr>
          <p:cNvGrpSpPr/>
          <p:nvPr/>
        </p:nvGrpSpPr>
        <p:grpSpPr>
          <a:xfrm>
            <a:off x="1257507" y="665783"/>
            <a:ext cx="1850200" cy="2471631"/>
            <a:chOff x="1006641" y="1612232"/>
            <a:chExt cx="1412709" cy="1789249"/>
          </a:xfrm>
        </p:grpSpPr>
        <p:pic>
          <p:nvPicPr>
            <p:cNvPr id="23" name="Graphic 22" descr="Web design outline">
              <a:extLst>
                <a:ext uri="{FF2B5EF4-FFF2-40B4-BE49-F238E27FC236}">
                  <a16:creationId xmlns:a16="http://schemas.microsoft.com/office/drawing/2014/main" id="{451F9106-EA1C-3DD4-6B93-CFE9F6F90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06641" y="1612232"/>
              <a:ext cx="1412709" cy="141271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B69FAE-5207-0034-27DD-61A7565B4969}"/>
                </a:ext>
              </a:extLst>
            </p:cNvPr>
            <p:cNvSpPr txBox="1"/>
            <p:nvPr/>
          </p:nvSpPr>
          <p:spPr>
            <a:xfrm>
              <a:off x="1006641" y="2788697"/>
              <a:ext cx="1412709" cy="612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188720">
                <a:spcAft>
                  <a:spcPts val="600"/>
                </a:spcAft>
              </a:pPr>
              <a:r>
                <a:rPr lang="en-GB" sz="15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Perform high-level web scrape via selenium</a:t>
              </a:r>
              <a:endParaRPr lang="en-GB" sz="1200"/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228B39E-53F3-3B4E-4B14-8FB97328089F}"/>
              </a:ext>
            </a:extLst>
          </p:cNvPr>
          <p:cNvSpPr/>
          <p:nvPr/>
        </p:nvSpPr>
        <p:spPr>
          <a:xfrm>
            <a:off x="3903884" y="1948027"/>
            <a:ext cx="321734" cy="342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460A404-EC50-5B35-0BD5-F66D3147559C}"/>
              </a:ext>
            </a:extLst>
          </p:cNvPr>
          <p:cNvSpPr/>
          <p:nvPr/>
        </p:nvSpPr>
        <p:spPr>
          <a:xfrm>
            <a:off x="7827085" y="1948027"/>
            <a:ext cx="321734" cy="342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04CD9E5-AAC0-16C6-6EED-6C6EB7B3DADA}"/>
              </a:ext>
            </a:extLst>
          </p:cNvPr>
          <p:cNvSpPr/>
          <p:nvPr/>
        </p:nvSpPr>
        <p:spPr>
          <a:xfrm>
            <a:off x="3923268" y="4826257"/>
            <a:ext cx="321734" cy="342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CA08CCF-ECEE-FF63-6A0D-C74E15DF113F}"/>
              </a:ext>
            </a:extLst>
          </p:cNvPr>
          <p:cNvSpPr/>
          <p:nvPr/>
        </p:nvSpPr>
        <p:spPr>
          <a:xfrm>
            <a:off x="7823764" y="4826257"/>
            <a:ext cx="321734" cy="342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82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Othen</dc:creator>
  <cp:lastModifiedBy>Louis Othen</cp:lastModifiedBy>
  <cp:revision>1</cp:revision>
  <dcterms:created xsi:type="dcterms:W3CDTF">2024-01-23T13:29:21Z</dcterms:created>
  <dcterms:modified xsi:type="dcterms:W3CDTF">2024-01-23T13:51:11Z</dcterms:modified>
</cp:coreProperties>
</file>