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87B88F-BF98-4415-BD36-4A7008A66727}" v="2" dt="2022-07-08T12:54:28.1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uis Othen" userId="458e96109c59c11d" providerId="LiveId" clId="{5487B88F-BF98-4415-BD36-4A7008A66727}"/>
    <pc:docChg chg="modSld">
      <pc:chgData name="Louis Othen" userId="458e96109c59c11d" providerId="LiveId" clId="{5487B88F-BF98-4415-BD36-4A7008A66727}" dt="2022-07-08T12:55:05.090" v="5" actId="14100"/>
      <pc:docMkLst>
        <pc:docMk/>
      </pc:docMkLst>
      <pc:sldChg chg="modSp mod">
        <pc:chgData name="Louis Othen" userId="458e96109c59c11d" providerId="LiveId" clId="{5487B88F-BF98-4415-BD36-4A7008A66727}" dt="2022-07-08T12:55:05.090" v="5" actId="14100"/>
        <pc:sldMkLst>
          <pc:docMk/>
          <pc:sldMk cId="580366289" sldId="256"/>
        </pc:sldMkLst>
        <pc:graphicFrameChg chg="mod modGraphic">
          <ac:chgData name="Louis Othen" userId="458e96109c59c11d" providerId="LiveId" clId="{5487B88F-BF98-4415-BD36-4A7008A66727}" dt="2022-07-08T12:55:05.090" v="5" actId="14100"/>
          <ac:graphicFrameMkLst>
            <pc:docMk/>
            <pc:sldMk cId="580366289" sldId="256"/>
            <ac:graphicFrameMk id="4" creationId="{37DB215D-C8DE-659D-1319-BC7D4CF64951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95703-5DFA-43FA-ADD6-EAA3FB5528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3DB0C0-8DC2-4B7A-4CCF-DE55BF37F4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09C6B-2AB0-9FFB-34BC-FA9E3EF07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42B1D-1554-4EFE-BF43-BA63F108FEBE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8077E-7AB1-5C83-9210-40CD49395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43CF9-11A4-B496-422B-5F2D7CC1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8996-B2C3-43DF-8FD4-28B26DF34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804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0948F-BC9F-D114-EB82-94C31FEAA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A46971-2FCD-208B-2FD3-EEECB2AA48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BDDEA-9A0F-9076-09AA-DF697CFC4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42B1D-1554-4EFE-BF43-BA63F108FEBE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63185-B769-AECB-DD8A-57BCB6AC5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8F66A-00F0-7E5D-D868-528CF57E5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8996-B2C3-43DF-8FD4-28B26DF34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899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93E01A-EF57-2C0A-A64F-2773A2F643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FEBD33-ADA4-5631-72F7-8999A67641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8D419-AEE6-FDDD-A3E9-B80FBFFDD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42B1D-1554-4EFE-BF43-BA63F108FEBE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78820-5870-E568-649F-3DA17FB4F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43F27-742F-087E-9EE6-02C419991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8996-B2C3-43DF-8FD4-28B26DF34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8488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DFEE7-E6A5-2729-765B-BD00DF0D7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BF626-9217-8E00-9358-C3E530077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2BD46-DDC8-3AFA-AC8B-F681E3389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42B1D-1554-4EFE-BF43-BA63F108FEBE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93645-6ADE-FD87-3CE9-9AC5EB58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035C2-A2A3-3697-1222-7B4693804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8996-B2C3-43DF-8FD4-28B26DF34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1960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90DE9-3F63-5D42-1722-DB6FA8846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EEDD5-4292-81CD-D71D-519CB35EA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58A76-12D4-0102-AFFD-C39F144D6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42B1D-1554-4EFE-BF43-BA63F108FEBE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5789F-8F71-A140-4E64-B707E02AE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6F68E-1F6E-EC36-339D-8E4A7FEBD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8996-B2C3-43DF-8FD4-28B26DF34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5863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010EC-9FE7-1AC7-5B52-BFAC752A0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27D09-E56E-B37D-B60A-20ECB87910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FC1F2F-4F3A-7FB8-39F7-3E8972A82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6CDD17-6782-C2FF-6FD7-B8920C113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42B1D-1554-4EFE-BF43-BA63F108FEBE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50BC6-3CF1-2008-E921-82A95B6BB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C5FA67-E437-D0BA-329E-8BA7CDE6A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8996-B2C3-43DF-8FD4-28B26DF34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3236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A671C-5373-88E0-4616-16F8B04AA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0D871-12ED-1925-42E5-4936A40B4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F8E588-3A2E-853E-0CF0-49CFFDBDF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F812B7-A9CD-5280-7281-0B6D738DC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424D0C-9329-6FD6-2336-87F24478AE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2D67B6-6840-E7D8-B36E-39E21597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42B1D-1554-4EFE-BF43-BA63F108FEBE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A00956-EFDA-9A56-53C2-FB16E0648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9DCB1A-288F-4F84-BC09-D00C1009C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8996-B2C3-43DF-8FD4-28B26DF34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090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38A55-1700-83DF-264A-47671AD19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144553-9FE2-F3E3-1C22-6296B346B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42B1D-1554-4EFE-BF43-BA63F108FEBE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FFAE5E-A0A0-2A28-C767-AD8E953AF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EAB20C-2ED9-879B-0DC9-7204F018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8996-B2C3-43DF-8FD4-28B26DF34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2861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3447C8-6861-4C1E-C659-C0747292F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42B1D-1554-4EFE-BF43-BA63F108FEBE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17D5F1-491B-E34A-F5AB-BCDC7DEA7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CB55A-5B93-AAAF-92C3-1B67D81A0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8996-B2C3-43DF-8FD4-28B26DF34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193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DC244-2486-5DC6-C900-2587A461B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D97D4-696B-4C79-412C-AB17250A4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0FFBC0-5624-7225-9046-60E9DA56F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3C0BA-A8AD-05C6-5E18-026082559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42B1D-1554-4EFE-BF43-BA63F108FEBE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4731EE-3AB3-7665-2DBF-573F91D02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CE662-4310-A4F3-48ED-434429727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8996-B2C3-43DF-8FD4-28B26DF34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1035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6EDCA-5330-744F-ACDE-DE4B2DAD8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CAD5A9-2376-E5BA-9B35-1A7CD1D110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49EA1F-5BE2-E0E9-B50A-467B35539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1EE8F-1E28-66CB-C919-899F7CF5C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42B1D-1554-4EFE-BF43-BA63F108FEBE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9149F-D9B6-8750-BCDC-93AD5C618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7ED20-778B-67A2-1210-742A8EE69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8996-B2C3-43DF-8FD4-28B26DF34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722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FEEC43-468A-08BF-1867-937BECD5E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6FBCB-6C36-155C-9F74-D5BD289AD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100CF-3D97-CE15-FC45-F28E8702A6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42B1D-1554-4EFE-BF43-BA63F108FEBE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4623C-F6FC-05CB-7F9D-2141991DE5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C2847-76DC-9AD6-9F6D-C7B8552449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28996-B2C3-43DF-8FD4-28B26DF34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6012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7DB215D-C8DE-659D-1319-BC7D4CF649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511298"/>
              </p:ext>
            </p:extLst>
          </p:nvPr>
        </p:nvGraphicFramePr>
        <p:xfrm>
          <a:off x="106533" y="97654"/>
          <a:ext cx="12020358" cy="6693766"/>
        </p:xfrm>
        <a:graphic>
          <a:graphicData uri="http://schemas.openxmlformats.org/drawingml/2006/table">
            <a:tbl>
              <a:tblPr/>
              <a:tblGrid>
                <a:gridCol w="653851">
                  <a:extLst>
                    <a:ext uri="{9D8B030D-6E8A-4147-A177-3AD203B41FA5}">
                      <a16:colId xmlns:a16="http://schemas.microsoft.com/office/drawing/2014/main" val="1969860587"/>
                    </a:ext>
                  </a:extLst>
                </a:gridCol>
                <a:gridCol w="653851">
                  <a:extLst>
                    <a:ext uri="{9D8B030D-6E8A-4147-A177-3AD203B41FA5}">
                      <a16:colId xmlns:a16="http://schemas.microsoft.com/office/drawing/2014/main" val="3543258919"/>
                    </a:ext>
                  </a:extLst>
                </a:gridCol>
                <a:gridCol w="653851">
                  <a:extLst>
                    <a:ext uri="{9D8B030D-6E8A-4147-A177-3AD203B41FA5}">
                      <a16:colId xmlns:a16="http://schemas.microsoft.com/office/drawing/2014/main" val="2647568970"/>
                    </a:ext>
                  </a:extLst>
                </a:gridCol>
                <a:gridCol w="653851">
                  <a:extLst>
                    <a:ext uri="{9D8B030D-6E8A-4147-A177-3AD203B41FA5}">
                      <a16:colId xmlns:a16="http://schemas.microsoft.com/office/drawing/2014/main" val="1841856701"/>
                    </a:ext>
                  </a:extLst>
                </a:gridCol>
                <a:gridCol w="653851">
                  <a:extLst>
                    <a:ext uri="{9D8B030D-6E8A-4147-A177-3AD203B41FA5}">
                      <a16:colId xmlns:a16="http://schemas.microsoft.com/office/drawing/2014/main" val="1821091686"/>
                    </a:ext>
                  </a:extLst>
                </a:gridCol>
                <a:gridCol w="463730">
                  <a:extLst>
                    <a:ext uri="{9D8B030D-6E8A-4147-A177-3AD203B41FA5}">
                      <a16:colId xmlns:a16="http://schemas.microsoft.com/office/drawing/2014/main" val="3845886722"/>
                    </a:ext>
                  </a:extLst>
                </a:gridCol>
                <a:gridCol w="463730">
                  <a:extLst>
                    <a:ext uri="{9D8B030D-6E8A-4147-A177-3AD203B41FA5}">
                      <a16:colId xmlns:a16="http://schemas.microsoft.com/office/drawing/2014/main" val="2329584025"/>
                    </a:ext>
                  </a:extLst>
                </a:gridCol>
                <a:gridCol w="463730">
                  <a:extLst>
                    <a:ext uri="{9D8B030D-6E8A-4147-A177-3AD203B41FA5}">
                      <a16:colId xmlns:a16="http://schemas.microsoft.com/office/drawing/2014/main" val="1665546751"/>
                    </a:ext>
                  </a:extLst>
                </a:gridCol>
                <a:gridCol w="463730">
                  <a:extLst>
                    <a:ext uri="{9D8B030D-6E8A-4147-A177-3AD203B41FA5}">
                      <a16:colId xmlns:a16="http://schemas.microsoft.com/office/drawing/2014/main" val="1548693877"/>
                    </a:ext>
                  </a:extLst>
                </a:gridCol>
                <a:gridCol w="463730">
                  <a:extLst>
                    <a:ext uri="{9D8B030D-6E8A-4147-A177-3AD203B41FA5}">
                      <a16:colId xmlns:a16="http://schemas.microsoft.com/office/drawing/2014/main" val="934455943"/>
                    </a:ext>
                  </a:extLst>
                </a:gridCol>
                <a:gridCol w="463730">
                  <a:extLst>
                    <a:ext uri="{9D8B030D-6E8A-4147-A177-3AD203B41FA5}">
                      <a16:colId xmlns:a16="http://schemas.microsoft.com/office/drawing/2014/main" val="2806290795"/>
                    </a:ext>
                  </a:extLst>
                </a:gridCol>
                <a:gridCol w="463730">
                  <a:extLst>
                    <a:ext uri="{9D8B030D-6E8A-4147-A177-3AD203B41FA5}">
                      <a16:colId xmlns:a16="http://schemas.microsoft.com/office/drawing/2014/main" val="262773493"/>
                    </a:ext>
                  </a:extLst>
                </a:gridCol>
                <a:gridCol w="463730">
                  <a:extLst>
                    <a:ext uri="{9D8B030D-6E8A-4147-A177-3AD203B41FA5}">
                      <a16:colId xmlns:a16="http://schemas.microsoft.com/office/drawing/2014/main" val="353059887"/>
                    </a:ext>
                  </a:extLst>
                </a:gridCol>
                <a:gridCol w="463730">
                  <a:extLst>
                    <a:ext uri="{9D8B030D-6E8A-4147-A177-3AD203B41FA5}">
                      <a16:colId xmlns:a16="http://schemas.microsoft.com/office/drawing/2014/main" val="2026695774"/>
                    </a:ext>
                  </a:extLst>
                </a:gridCol>
                <a:gridCol w="653851">
                  <a:extLst>
                    <a:ext uri="{9D8B030D-6E8A-4147-A177-3AD203B41FA5}">
                      <a16:colId xmlns:a16="http://schemas.microsoft.com/office/drawing/2014/main" val="4257662958"/>
                    </a:ext>
                  </a:extLst>
                </a:gridCol>
                <a:gridCol w="653851">
                  <a:extLst>
                    <a:ext uri="{9D8B030D-6E8A-4147-A177-3AD203B41FA5}">
                      <a16:colId xmlns:a16="http://schemas.microsoft.com/office/drawing/2014/main" val="2144535747"/>
                    </a:ext>
                  </a:extLst>
                </a:gridCol>
                <a:gridCol w="653851">
                  <a:extLst>
                    <a:ext uri="{9D8B030D-6E8A-4147-A177-3AD203B41FA5}">
                      <a16:colId xmlns:a16="http://schemas.microsoft.com/office/drawing/2014/main" val="4222489915"/>
                    </a:ext>
                  </a:extLst>
                </a:gridCol>
                <a:gridCol w="653851">
                  <a:extLst>
                    <a:ext uri="{9D8B030D-6E8A-4147-A177-3AD203B41FA5}">
                      <a16:colId xmlns:a16="http://schemas.microsoft.com/office/drawing/2014/main" val="3866305142"/>
                    </a:ext>
                  </a:extLst>
                </a:gridCol>
                <a:gridCol w="653851">
                  <a:extLst>
                    <a:ext uri="{9D8B030D-6E8A-4147-A177-3AD203B41FA5}">
                      <a16:colId xmlns:a16="http://schemas.microsoft.com/office/drawing/2014/main" val="300227016"/>
                    </a:ext>
                  </a:extLst>
                </a:gridCol>
                <a:gridCol w="653851">
                  <a:extLst>
                    <a:ext uri="{9D8B030D-6E8A-4147-A177-3AD203B41FA5}">
                      <a16:colId xmlns:a16="http://schemas.microsoft.com/office/drawing/2014/main" val="1968727098"/>
                    </a:ext>
                  </a:extLst>
                </a:gridCol>
                <a:gridCol w="654427">
                  <a:extLst>
                    <a:ext uri="{9D8B030D-6E8A-4147-A177-3AD203B41FA5}">
                      <a16:colId xmlns:a16="http://schemas.microsoft.com/office/drawing/2014/main" val="2177469865"/>
                    </a:ext>
                  </a:extLst>
                </a:gridCol>
              </a:tblGrid>
              <a:tr h="408778"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162</a:t>
                      </a:r>
                    </a:p>
                  </a:txBody>
                  <a:tcPr marL="62609" marR="62609" marT="31305" marB="313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effectLst/>
                        </a:rPr>
                        <a:t>145</a:t>
                      </a:r>
                    </a:p>
                  </a:txBody>
                  <a:tcPr marL="62609" marR="62609" marT="31305" marB="313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130</a:t>
                      </a:r>
                    </a:p>
                  </a:txBody>
                  <a:tcPr marL="62609" marR="62609" marT="31305" marB="313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117</a:t>
                      </a:r>
                    </a:p>
                  </a:txBody>
                  <a:tcPr marL="62609" marR="62609" marT="31305" marB="313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effectLst/>
                        </a:rPr>
                        <a:t>106</a:t>
                      </a:r>
                    </a:p>
                  </a:txBody>
                  <a:tcPr marL="62609" marR="62609" marT="31305" marB="313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97</a:t>
                      </a:r>
                    </a:p>
                  </a:txBody>
                  <a:tcPr marL="62609" marR="62609" marT="31305" marB="313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90</a:t>
                      </a:r>
                    </a:p>
                  </a:txBody>
                  <a:tcPr marL="62609" marR="62609" marT="31305" marB="313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85</a:t>
                      </a:r>
                    </a:p>
                  </a:txBody>
                  <a:tcPr marL="62609" marR="62609" marT="31305" marB="313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82</a:t>
                      </a:r>
                    </a:p>
                  </a:txBody>
                  <a:tcPr marL="62609" marR="62609" marT="31305" marB="313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81</a:t>
                      </a:r>
                    </a:p>
                  </a:txBody>
                  <a:tcPr marL="62609" marR="62609" marT="31305" marB="313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82</a:t>
                      </a:r>
                    </a:p>
                  </a:txBody>
                  <a:tcPr marL="62609" marR="62609" marT="31305" marB="313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85</a:t>
                      </a:r>
                    </a:p>
                  </a:txBody>
                  <a:tcPr marL="62609" marR="62609" marT="31305" marB="313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90</a:t>
                      </a:r>
                    </a:p>
                  </a:txBody>
                  <a:tcPr marL="62609" marR="62609" marT="31305" marB="313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97</a:t>
                      </a:r>
                    </a:p>
                  </a:txBody>
                  <a:tcPr marL="62609" marR="62609" marT="31305" marB="313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106</a:t>
                      </a:r>
                    </a:p>
                  </a:txBody>
                  <a:tcPr marL="62609" marR="62609" marT="31305" marB="313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117</a:t>
                      </a:r>
                    </a:p>
                  </a:txBody>
                  <a:tcPr marL="62609" marR="62609" marT="31305" marB="313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130</a:t>
                      </a:r>
                    </a:p>
                  </a:txBody>
                  <a:tcPr marL="62609" marR="62609" marT="31305" marB="313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145</a:t>
                      </a:r>
                    </a:p>
                  </a:txBody>
                  <a:tcPr marL="62609" marR="62609" marT="31305" marB="313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162</a:t>
                      </a:r>
                    </a:p>
                  </a:txBody>
                  <a:tcPr marL="62609" marR="62609" marT="31305" marB="313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181</a:t>
                      </a:r>
                    </a:p>
                  </a:txBody>
                  <a:tcPr marL="62609" marR="62609" marT="31305" marB="313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effectLst/>
                        </a:rPr>
                        <a:t>200</a:t>
                      </a:r>
                    </a:p>
                  </a:txBody>
                  <a:tcPr marL="62609" marR="62609" marT="31305" marB="313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756592"/>
                  </a:ext>
                </a:extLst>
              </a:tr>
              <a:tr h="349166"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145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128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effectLst/>
                        </a:rPr>
                        <a:t>113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100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89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80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73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68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65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64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65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68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73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80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89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100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113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128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145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164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185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867408"/>
                  </a:ext>
                </a:extLst>
              </a:tr>
              <a:tr h="349166"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130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113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98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85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74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65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58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53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50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49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50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53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58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65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74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85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98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113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130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149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170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614129"/>
                  </a:ext>
                </a:extLst>
              </a:tr>
              <a:tr h="349166"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117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100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85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72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61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52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45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40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37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36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37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40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45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52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61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72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85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100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117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136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157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066893"/>
                  </a:ext>
                </a:extLst>
              </a:tr>
              <a:tr h="349166"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106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89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74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61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50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41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34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29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26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25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26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29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34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41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50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61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74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89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106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125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146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668990"/>
                  </a:ext>
                </a:extLst>
              </a:tr>
              <a:tr h="349166"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97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80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65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52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effectLst/>
                        </a:rPr>
                        <a:t>41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32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25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20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17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16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17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20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25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32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41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52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65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80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97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116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137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917511"/>
                  </a:ext>
                </a:extLst>
              </a:tr>
              <a:tr h="349166"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90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73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58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45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34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25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18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13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10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9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10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13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18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25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34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45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58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73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90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109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130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46357"/>
                  </a:ext>
                </a:extLst>
              </a:tr>
              <a:tr h="349166"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85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68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53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40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29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20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13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8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5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4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5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8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13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20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29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40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53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68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85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104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125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54549"/>
                  </a:ext>
                </a:extLst>
              </a:tr>
              <a:tr h="349166"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82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65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50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37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26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17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10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5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2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1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2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5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10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17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26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37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50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65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82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101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122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197902"/>
                  </a:ext>
                </a:extLst>
              </a:tr>
              <a:tr h="349166"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81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64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49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36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25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16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9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4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1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0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1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4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9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16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25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36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49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64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81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100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121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150783"/>
                  </a:ext>
                </a:extLst>
              </a:tr>
              <a:tr h="349166"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82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65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50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37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26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17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10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5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2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1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2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5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10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17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26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37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50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65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82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101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122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107476"/>
                  </a:ext>
                </a:extLst>
              </a:tr>
              <a:tr h="349166"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85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68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53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40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29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20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13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8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5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4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5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8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13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20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29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40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53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68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85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104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125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208523"/>
                  </a:ext>
                </a:extLst>
              </a:tr>
              <a:tr h="349166"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90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73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58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45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34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25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18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13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10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9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10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13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18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25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34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45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58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73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90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109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130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054848"/>
                  </a:ext>
                </a:extLst>
              </a:tr>
              <a:tr h="349166"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97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80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65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52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41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32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25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20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17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16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17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20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25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32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41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52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65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80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97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116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137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672196"/>
                  </a:ext>
                </a:extLst>
              </a:tr>
              <a:tr h="349166"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106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89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74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61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50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41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34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29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26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25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26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29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34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41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50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61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74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89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106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125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146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948152"/>
                  </a:ext>
                </a:extLst>
              </a:tr>
              <a:tr h="349166"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117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100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85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72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61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52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45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40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37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36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37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40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45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52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61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72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85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100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117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136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157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101496"/>
                  </a:ext>
                </a:extLst>
              </a:tr>
              <a:tr h="349166"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130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113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98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85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74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65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58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53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50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49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50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53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58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65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74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85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98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113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130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149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170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006612"/>
                  </a:ext>
                </a:extLst>
              </a:tr>
              <a:tr h="349166"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145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128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113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100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89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80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73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68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65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64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65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68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73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80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89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100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113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128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145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164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185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453794"/>
                  </a:ext>
                </a:extLst>
              </a:tr>
              <a:tr h="349166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effectLst/>
                        </a:rPr>
                        <a:t>162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145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130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117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106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97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90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85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82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81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82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85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90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97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106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117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130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145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162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181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effectLst/>
                        </a:rPr>
                        <a:t>200</a:t>
                      </a:r>
                    </a:p>
                  </a:txBody>
                  <a:tcPr marL="13044" marR="13044" marT="13044" marB="130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99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0366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399</Words>
  <Application>Microsoft Office PowerPoint</Application>
  <PresentationFormat>Widescreen</PresentationFormat>
  <Paragraphs>399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LOUIS OTHEN</dc:creator>
  <cp:lastModifiedBy>LOUIS OTHEN</cp:lastModifiedBy>
  <cp:revision>1</cp:revision>
  <dcterms:created xsi:type="dcterms:W3CDTF">2022-07-08T12:51:05Z</dcterms:created>
  <dcterms:modified xsi:type="dcterms:W3CDTF">2022-07-08T12:55:05Z</dcterms:modified>
</cp:coreProperties>
</file>