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Visitation Prediction Project Proposal </a:t>
            </a:r>
            <a:endParaRPr sz="1800" b="1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develop a machine learning model  for TLC to help estimate taxi fares before a ride commences.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Milestone</a:t>
            </a:r>
            <a:endParaRPr sz="800" b="1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Outcome/Deliverables</a:t>
            </a:r>
            <a:endParaRPr sz="800" b="1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Estimated Time</a:t>
            </a:r>
            <a:endParaRPr sz="800"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Outline project workflow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View Dataset from TLC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Gain customer insights to gain context on data.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endParaRPr sz="900" dirty="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Planning and Context Exploration</a:t>
            </a:r>
            <a:endParaRPr sz="900" dirty="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Analysis</a:t>
            </a:r>
            <a:endParaRPr sz="900" dirty="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Clean, convert, and format dataset from TLC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Perform Exploratory Data Analysis (EDA)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Hypothesis testing</a:t>
            </a:r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ready for modeling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07275" y="5821784"/>
            <a:ext cx="19845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Finalize modeling strategies 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Build machine learning models</a:t>
            </a:r>
            <a:endParaRPr sz="900" dirty="0"/>
          </a:p>
          <a:p>
            <a:pPr marL="457200" indent="-285750">
              <a:buSzPts val="900"/>
              <a:buFont typeface="Arial"/>
              <a:buChar char="●"/>
            </a:pPr>
            <a:r>
              <a:rPr lang="en" sz="900" dirty="0"/>
              <a:t>Test created TLC model for accuracy and meets requirements.Use A/B Testing to measure variables impact</a:t>
            </a:r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Machine Learning Construction</a:t>
            </a:r>
            <a:endParaRPr sz="900" dirty="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Present findings based on construction execution</a:t>
            </a:r>
            <a:endParaRPr sz="900" dirty="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SzPts val="900"/>
              <a:buFont typeface="Arial"/>
              <a:buChar char="●"/>
            </a:pPr>
            <a:r>
              <a:rPr lang="en-US" sz="900" dirty="0"/>
              <a:t>Provide key </a:t>
            </a:r>
            <a:r>
              <a:rPr lang="en-US" sz="900" dirty="0" err="1"/>
              <a:t>resullts</a:t>
            </a:r>
            <a:r>
              <a:rPr lang="en-US" sz="900" dirty="0"/>
              <a:t> to Udo Bankole before presenting findings</a:t>
            </a:r>
            <a:endParaRPr lang="en"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Finalize results 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Share findings with stakeholders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Incorporate feedback</a:t>
            </a:r>
            <a:endParaRPr sz="900" dirty="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Helvetica Neue</vt:lpstr>
      <vt:lpstr>Open Sans</vt:lpstr>
      <vt:lpstr>Global Master</vt:lpstr>
      <vt:lpstr>Visitation Prediction Project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Visitation Prediction Project Proposal</dc:title>
  <dc:creator>Louis Othen</dc:creator>
  <cp:lastModifiedBy>Louis Othen</cp:lastModifiedBy>
  <cp:revision>4</cp:revision>
  <dcterms:modified xsi:type="dcterms:W3CDTF">2023-08-08T18:44:55Z</dcterms:modified>
</cp:coreProperties>
</file>