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3ee6d250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3ee6d250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3ee6d250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3ee6d25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3ee6d250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3ee6d250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ee6d250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ee6d250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3ee6d25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3ee6d25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ee6d250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ee6d250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e6d25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e6d25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3ee6d25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3ee6d25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ee6d250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ee6d250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3ee6d250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3ee6d250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ee6d25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3ee6d25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3ee6d250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3ee6d25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Invisible women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NHS-R book group, 09-07-2021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Transport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Transport policy is focused on peak commute times which are male dominated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Women pick up and drop off children, work part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Radial bus routes are designed for commuters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 for women who are more likely to do something or than go to and from their desk in the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“Hopper” tickets are important for women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Disaggregated data is key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City planning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Separating home from work in city planning disadvantages women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Cities are designed around heterosexual couples with a male breadwinner going to the city each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women often need to work near where they live to accommodate caring responsibilities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Obvious parallels here with the “new normal” after COVID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Vienna they built Frauen-Werk-Stadt (women work city)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Mixed use residential, commercial, play area, with good visibility from </a:t>
            </a:r>
            <a:r>
              <a:rPr lang="en-GB" sz="1800"/>
              <a:t>residential</a:t>
            </a:r>
            <a:r>
              <a:rPr lang="en-GB" sz="1800"/>
              <a:t> settings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Toilets and crime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Toilet floor space is allocated equally by floor space between men and women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This </a:t>
            </a:r>
            <a:r>
              <a:rPr lang="en-GB"/>
              <a:t>obviously</a:t>
            </a:r>
            <a:r>
              <a:rPr lang="en-GB"/>
              <a:t> increases wait time for women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Menstruation as well as caring for elderly, disabled, and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Mumbai there is very poor sanitary provision for women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Exposes women to risk of assault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Women are frightened of assault in public places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Women adjust where they go and how (e.g. avoiding buses)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Women also bear the brunt of low level sexual harassment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well as actual criminal activity such as being groped on the tube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These offences are rarely reported because </a:t>
            </a:r>
            <a:r>
              <a:rPr lang="en-GB"/>
              <a:t>they are not taken seriously and not prosecuted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Crime and security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Women are often blamed, ignored, or told to deal with it when reporting harassment and assault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 measures tend to be on buses (rather than at bus stops)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And technological (CCTV vs </a:t>
            </a:r>
            <a:r>
              <a:rPr lang="en-GB"/>
              <a:t>security</a:t>
            </a:r>
            <a:r>
              <a:rPr lang="en-GB"/>
              <a:t> guards)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Women favour low tech solutions (like guards) and men favour high tech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 just moving bus stops slightly to a well lit area can help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Preface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Gender data gap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Some minor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Offices set to a male temperature norm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Struggling to reach top shelf set at male norm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Some deadly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Heart attacks go diagnosed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Cars’ safety measures defined on male norms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Not malicious or deliberate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“Humanity is male and man defines woman not in </a:t>
            </a:r>
            <a:r>
              <a:rPr lang="en-GB" sz="2000"/>
              <a:t>herself</a:t>
            </a:r>
            <a:r>
              <a:rPr lang="en-GB" sz="2000"/>
              <a:t>, but as relative to him; she is not regarded as an autonomous being…” Simon de Beauvoir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Preface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</a:t>
            </a:r>
            <a:r>
              <a:rPr lang="en-GB" sz="2200"/>
              <a:t>book is about sex and gender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Both real, both important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Data gap for women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Data for women of colour, working class women, disabled women, practically non-existent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Sex-disaggregated data is paramount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“The gender data gap is a cause and consequence of the type of unthinking that conceives of humanity as exclusively male”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Anthropology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“Man the hunter”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Posited that human evolution was driving by hunting and killing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“Woman the Gatherer”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Slocum (1975) argued that this gives “too much importance to aggression, which is after all only one factor of human life”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Cave paintings are often thought of as being done by male hunters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But new analysis suggests many were done by women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Warriors (like vikings) are often </a:t>
            </a:r>
            <a:r>
              <a:rPr i="1" lang="en-GB"/>
              <a:t>assumed</a:t>
            </a:r>
            <a:r>
              <a:rPr lang="en-GB"/>
              <a:t> to be male, even with apparently female pelvises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Linguistics and culture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Gender inflected languages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100 female teachers = las profesoras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99 female teachers and 1 male = los profesores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Emoji was mainly male until 2016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Gender neutral stuffed toys are called “he” by children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Ask people to “draw a scientist”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They tend to draw males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GB" sz="2100"/>
              <a:t>Speaking parts for children’s films are majority male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72% of speakers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83% of crowds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Sport and 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Video games (Metroid example)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“Heroes are male by default”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Football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The “England football team”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And the “Women’s England team”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Tennis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Andy Murray ended the “77 year wait” to win Wimbledon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But Virginia Wade won in 1977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Comics and films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Thor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Star Wars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Doctor Who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Canonical figures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2200"/>
              <a:t>Banknotes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Composers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In 2015 the A level for music included no female composers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“There would be very few composers that would be included”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But many, like Barbara Strozzi in c17, were prolific composers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Didn’t have the cultural capital and resources to attain high status jobs and contribute to archives of music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Snow clearing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Women are more likely to walk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Women are more likely to have complex travel patterns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 sz="2400"/>
              <a:t>“Trip chaining”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Snow clearing roads first is not gender neutral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Clearing the pavements first reduced accidents and saved money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