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E3A4B7-DE24-45E1-8CFC-7D84C5B4A6D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F7409B7-74AE-4CD6-A6DA-747E6DF949CE}">
      <dgm:prSet phldrT="[Texte]"/>
      <dgm:spPr/>
      <dgm:t>
        <a:bodyPr/>
        <a:lstStyle/>
        <a:p>
          <a:r>
            <a:rPr lang="fr-FR" dirty="0"/>
            <a:t>Gestion des images</a:t>
          </a:r>
        </a:p>
      </dgm:t>
    </dgm:pt>
    <dgm:pt modelId="{F3277C29-752C-43B8-A6DC-FF684998ACC3}" type="parTrans" cxnId="{54B3B223-6C9A-4065-A63F-D47CB26FF5E1}">
      <dgm:prSet/>
      <dgm:spPr/>
      <dgm:t>
        <a:bodyPr/>
        <a:lstStyle/>
        <a:p>
          <a:endParaRPr lang="fr-FR"/>
        </a:p>
      </dgm:t>
    </dgm:pt>
    <dgm:pt modelId="{5F363198-AC94-4BE8-A405-A708693187FE}" type="sibTrans" cxnId="{54B3B223-6C9A-4065-A63F-D47CB26FF5E1}">
      <dgm:prSet/>
      <dgm:spPr/>
      <dgm:t>
        <a:bodyPr/>
        <a:lstStyle/>
        <a:p>
          <a:endParaRPr lang="fr-FR"/>
        </a:p>
      </dgm:t>
    </dgm:pt>
    <dgm:pt modelId="{CD3CA9AC-3CAF-44CC-89E5-DC249A07D822}">
      <dgm:prSet phldrT="[Texte]"/>
      <dgm:spPr/>
      <dgm:t>
        <a:bodyPr/>
        <a:lstStyle/>
        <a:p>
          <a:r>
            <a:rPr lang="fr-FR" dirty="0" err="1"/>
            <a:t>exiaSaver</a:t>
          </a:r>
          <a:endParaRPr lang="fr-FR" dirty="0"/>
        </a:p>
      </dgm:t>
    </dgm:pt>
    <dgm:pt modelId="{2694EEB5-83FB-49A5-B879-87858D46BE76}" type="parTrans" cxnId="{D6407AE3-6039-4596-B443-405BA877A562}">
      <dgm:prSet/>
      <dgm:spPr/>
      <dgm:t>
        <a:bodyPr/>
        <a:lstStyle/>
        <a:p>
          <a:endParaRPr lang="fr-FR"/>
        </a:p>
      </dgm:t>
    </dgm:pt>
    <dgm:pt modelId="{14838CDB-1574-4726-A636-B43E14C1D451}" type="sibTrans" cxnId="{D6407AE3-6039-4596-B443-405BA877A562}">
      <dgm:prSet/>
      <dgm:spPr/>
      <dgm:t>
        <a:bodyPr/>
        <a:lstStyle/>
        <a:p>
          <a:endParaRPr lang="fr-FR"/>
        </a:p>
      </dgm:t>
    </dgm:pt>
    <dgm:pt modelId="{D071A555-4F33-4E67-BB24-9211911A50F1}">
      <dgm:prSet phldrT="[Texte]"/>
      <dgm:spPr/>
      <dgm:t>
        <a:bodyPr/>
        <a:lstStyle/>
        <a:p>
          <a:r>
            <a:rPr lang="fr-FR" dirty="0"/>
            <a:t>Ecran statique</a:t>
          </a:r>
        </a:p>
      </dgm:t>
    </dgm:pt>
    <dgm:pt modelId="{62CBB452-53EA-4AA0-BE84-149C71B406F3}" type="parTrans" cxnId="{64CDD443-6DD5-4EAA-A901-DBB7DFEE3394}">
      <dgm:prSet/>
      <dgm:spPr/>
      <dgm:t>
        <a:bodyPr/>
        <a:lstStyle/>
        <a:p>
          <a:endParaRPr lang="fr-FR"/>
        </a:p>
      </dgm:t>
    </dgm:pt>
    <dgm:pt modelId="{20E65771-5E85-424D-BA6F-EA005D8B54D0}" type="sibTrans" cxnId="{64CDD443-6DD5-4EAA-A901-DBB7DFEE3394}">
      <dgm:prSet/>
      <dgm:spPr/>
      <dgm:t>
        <a:bodyPr/>
        <a:lstStyle/>
        <a:p>
          <a:endParaRPr lang="fr-FR"/>
        </a:p>
      </dgm:t>
    </dgm:pt>
    <dgm:pt modelId="{5364F02D-5B8F-401A-8EEF-CFE23ED1751F}">
      <dgm:prSet phldrT="[Texte]"/>
      <dgm:spPr/>
      <dgm:t>
        <a:bodyPr/>
        <a:lstStyle/>
        <a:p>
          <a:r>
            <a:rPr lang="fr-FR" dirty="0"/>
            <a:t>Ecran dynamique</a:t>
          </a:r>
        </a:p>
      </dgm:t>
    </dgm:pt>
    <dgm:pt modelId="{7F904492-2BDA-4533-9A6F-2A02065F9F14}" type="parTrans" cxnId="{F408242A-2C76-403E-A156-4BD3C028EBBE}">
      <dgm:prSet/>
      <dgm:spPr/>
      <dgm:t>
        <a:bodyPr/>
        <a:lstStyle/>
        <a:p>
          <a:endParaRPr lang="fr-FR"/>
        </a:p>
      </dgm:t>
    </dgm:pt>
    <dgm:pt modelId="{4268566C-4D90-43A0-B4C6-BEFC737D2CD6}" type="sibTrans" cxnId="{F408242A-2C76-403E-A156-4BD3C028EBBE}">
      <dgm:prSet/>
      <dgm:spPr/>
      <dgm:t>
        <a:bodyPr/>
        <a:lstStyle/>
        <a:p>
          <a:endParaRPr lang="fr-FR"/>
        </a:p>
      </dgm:t>
    </dgm:pt>
    <dgm:pt modelId="{34815064-656F-4C88-8F8B-D546027394AC}">
      <dgm:prSet phldrT="[Texte]"/>
      <dgm:spPr/>
      <dgm:t>
        <a:bodyPr/>
        <a:lstStyle/>
        <a:p>
          <a:r>
            <a:rPr lang="fr-FR" dirty="0"/>
            <a:t>Ecran interactif</a:t>
          </a:r>
        </a:p>
      </dgm:t>
    </dgm:pt>
    <dgm:pt modelId="{430FC306-0E21-499D-80AB-EFCFEA4D514E}" type="parTrans" cxnId="{F45AD4BC-FF8D-4E68-AD19-4EE5996E87CF}">
      <dgm:prSet/>
      <dgm:spPr/>
      <dgm:t>
        <a:bodyPr/>
        <a:lstStyle/>
        <a:p>
          <a:endParaRPr lang="fr-FR"/>
        </a:p>
      </dgm:t>
    </dgm:pt>
    <dgm:pt modelId="{EEEBD948-8A99-4F34-B4A4-68AF7620C73A}" type="sibTrans" cxnId="{F45AD4BC-FF8D-4E68-AD19-4EE5996E87CF}">
      <dgm:prSet/>
      <dgm:spPr/>
      <dgm:t>
        <a:bodyPr/>
        <a:lstStyle/>
        <a:p>
          <a:endParaRPr lang="fr-FR"/>
        </a:p>
      </dgm:t>
    </dgm:pt>
    <dgm:pt modelId="{6C22F819-4955-4563-A4EF-FE71E0438F0B}">
      <dgm:prSet phldrT="[Texte]"/>
      <dgm:spPr/>
      <dgm:t>
        <a:bodyPr/>
        <a:lstStyle/>
        <a:p>
          <a:r>
            <a:rPr lang="fr-FR" dirty="0" err="1"/>
            <a:t>exiaSaver</a:t>
          </a:r>
          <a:r>
            <a:rPr lang="fr-FR" dirty="0"/>
            <a:t> –</a:t>
          </a:r>
          <a:r>
            <a:rPr lang="fr-FR" dirty="0" err="1"/>
            <a:t>stats</a:t>
          </a:r>
          <a:endParaRPr lang="fr-FR" dirty="0"/>
        </a:p>
      </dgm:t>
    </dgm:pt>
    <dgm:pt modelId="{3682B902-563E-46F4-A58F-C6619E1F84DA}" type="parTrans" cxnId="{1340AE6F-A3A2-4A30-AF34-4AFD96B13A1E}">
      <dgm:prSet/>
      <dgm:spPr/>
      <dgm:t>
        <a:bodyPr/>
        <a:lstStyle/>
        <a:p>
          <a:endParaRPr lang="fr-FR"/>
        </a:p>
      </dgm:t>
    </dgm:pt>
    <dgm:pt modelId="{FDCA9502-D813-480A-99D7-0914FCA61A72}" type="sibTrans" cxnId="{1340AE6F-A3A2-4A30-AF34-4AFD96B13A1E}">
      <dgm:prSet/>
      <dgm:spPr/>
      <dgm:t>
        <a:bodyPr/>
        <a:lstStyle/>
        <a:p>
          <a:endParaRPr lang="fr-FR"/>
        </a:p>
      </dgm:t>
    </dgm:pt>
    <dgm:pt modelId="{CB663C53-41C4-4325-A8C1-F5907C5815F6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BC5252BD-00C8-4202-8B61-3F337ADCADB9}" type="parTrans" cxnId="{DB6958E1-49EF-46A8-8983-831C662842D0}">
      <dgm:prSet/>
      <dgm:spPr/>
      <dgm:t>
        <a:bodyPr/>
        <a:lstStyle/>
        <a:p>
          <a:endParaRPr lang="fr-FR"/>
        </a:p>
      </dgm:t>
    </dgm:pt>
    <dgm:pt modelId="{B8EF73A9-9639-4058-BA0A-EF3880EF3CD5}" type="sibTrans" cxnId="{DB6958E1-49EF-46A8-8983-831C662842D0}">
      <dgm:prSet/>
      <dgm:spPr/>
      <dgm:t>
        <a:bodyPr/>
        <a:lstStyle/>
        <a:p>
          <a:endParaRPr lang="fr-FR"/>
        </a:p>
      </dgm:t>
    </dgm:pt>
    <dgm:pt modelId="{F6C6F3C1-45AD-4B02-8265-594952860102}">
      <dgm:prSet phldrT="[Texte]"/>
      <dgm:spPr/>
      <dgm:t>
        <a:bodyPr/>
        <a:lstStyle/>
        <a:p>
          <a:r>
            <a:rPr lang="fr-FR" dirty="0"/>
            <a:t>Questions ?</a:t>
          </a:r>
        </a:p>
      </dgm:t>
    </dgm:pt>
    <dgm:pt modelId="{7B917FDF-8C40-4E6D-9323-517FB662A467}" type="parTrans" cxnId="{B8091ABF-CD55-4AF1-BC00-70A96BBB670A}">
      <dgm:prSet/>
      <dgm:spPr/>
      <dgm:t>
        <a:bodyPr/>
        <a:lstStyle/>
        <a:p>
          <a:endParaRPr lang="fr-FR"/>
        </a:p>
      </dgm:t>
    </dgm:pt>
    <dgm:pt modelId="{BDF79B58-DE31-42BA-ADDF-2EAA118EFD6B}" type="sibTrans" cxnId="{B8091ABF-CD55-4AF1-BC00-70A96BBB670A}">
      <dgm:prSet/>
      <dgm:spPr/>
      <dgm:t>
        <a:bodyPr/>
        <a:lstStyle/>
        <a:p>
          <a:endParaRPr lang="fr-FR"/>
        </a:p>
      </dgm:t>
    </dgm:pt>
    <dgm:pt modelId="{7D3E4944-D27F-479F-8DFB-5F04072DA2F1}" type="pres">
      <dgm:prSet presAssocID="{F9E3A4B7-DE24-45E1-8CFC-7D84C5B4A6D4}" presName="Name0" presStyleCnt="0">
        <dgm:presLayoutVars>
          <dgm:dir/>
          <dgm:animLvl val="lvl"/>
          <dgm:resizeHandles val="exact"/>
        </dgm:presLayoutVars>
      </dgm:prSet>
      <dgm:spPr/>
    </dgm:pt>
    <dgm:pt modelId="{9A844BD5-3568-4A54-92B4-65DECFF22972}" type="pres">
      <dgm:prSet presAssocID="{2F7409B7-74AE-4CD6-A6DA-747E6DF949CE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FFF50563-1602-4942-ACAD-35A7B15C9A0F}" type="pres">
      <dgm:prSet presAssocID="{5F363198-AC94-4BE8-A405-A708693187FE}" presName="parTxOnlySpace" presStyleCnt="0"/>
      <dgm:spPr/>
    </dgm:pt>
    <dgm:pt modelId="{3D42C56B-7216-48C0-9C98-F9770074CE95}" type="pres">
      <dgm:prSet presAssocID="{CD3CA9AC-3CAF-44CC-89E5-DC249A07D82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9346327-2107-4614-9D6A-ABFA5BD0321E}" type="pres">
      <dgm:prSet presAssocID="{14838CDB-1574-4726-A636-B43E14C1D451}" presName="parTxOnlySpace" presStyleCnt="0"/>
      <dgm:spPr/>
    </dgm:pt>
    <dgm:pt modelId="{DCDB85D4-9BAE-4FFC-B279-740A7AFC9C73}" type="pres">
      <dgm:prSet presAssocID="{D071A555-4F33-4E67-BB24-9211911A50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912322A-577D-45D2-B335-ABE8B256193A}" type="pres">
      <dgm:prSet presAssocID="{20E65771-5E85-424D-BA6F-EA005D8B54D0}" presName="parTxOnlySpace" presStyleCnt="0"/>
      <dgm:spPr/>
    </dgm:pt>
    <dgm:pt modelId="{9CB5EB4D-F56C-4824-A3AB-BF7EF926C6B3}" type="pres">
      <dgm:prSet presAssocID="{5364F02D-5B8F-401A-8EEF-CFE23ED1751F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B30A06C-D445-481D-800E-E7E81C421508}" type="pres">
      <dgm:prSet presAssocID="{4268566C-4D90-43A0-B4C6-BEFC737D2CD6}" presName="parTxOnlySpace" presStyleCnt="0"/>
      <dgm:spPr/>
    </dgm:pt>
    <dgm:pt modelId="{EC23C1AF-FD6A-4B27-82D1-179F98477B1B}" type="pres">
      <dgm:prSet presAssocID="{34815064-656F-4C88-8F8B-D546027394A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B932C6A-B647-437E-BC6D-42CAC0A901E1}" type="pres">
      <dgm:prSet presAssocID="{EEEBD948-8A99-4F34-B4A4-68AF7620C73A}" presName="parTxOnlySpace" presStyleCnt="0"/>
      <dgm:spPr/>
    </dgm:pt>
    <dgm:pt modelId="{22EEA75E-3B9C-46A5-B958-4ACD5E603EAC}" type="pres">
      <dgm:prSet presAssocID="{6C22F819-4955-4563-A4EF-FE71E0438F0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51AA695-B280-474E-A786-E8501ED6AA71}" type="pres">
      <dgm:prSet presAssocID="{FDCA9502-D813-480A-99D7-0914FCA61A72}" presName="parTxOnlySpace" presStyleCnt="0"/>
      <dgm:spPr/>
    </dgm:pt>
    <dgm:pt modelId="{503C0127-0A26-45CA-AE6B-75C48B8F1D86}" type="pres">
      <dgm:prSet presAssocID="{CB663C53-41C4-4325-A8C1-F5907C5815F6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9EBDAA54-347D-4721-A334-3CF8724F29AA}" type="pres">
      <dgm:prSet presAssocID="{B8EF73A9-9639-4058-BA0A-EF3880EF3CD5}" presName="parTxOnlySpace" presStyleCnt="0"/>
      <dgm:spPr/>
    </dgm:pt>
    <dgm:pt modelId="{A21731FB-CDFF-43B9-98A9-9DE732CFF5C8}" type="pres">
      <dgm:prSet presAssocID="{F6C6F3C1-45AD-4B02-8265-594952860102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87950340-AFA9-46E0-887C-CD886B3B885B}" type="presOf" srcId="{F6C6F3C1-45AD-4B02-8265-594952860102}" destId="{A21731FB-CDFF-43B9-98A9-9DE732CFF5C8}" srcOrd="0" destOrd="0" presId="urn:microsoft.com/office/officeart/2005/8/layout/chevron1"/>
    <dgm:cxn modelId="{764F4CE2-8AF5-45CF-BDE6-340FC20C623A}" type="presOf" srcId="{6C22F819-4955-4563-A4EF-FE71E0438F0B}" destId="{22EEA75E-3B9C-46A5-B958-4ACD5E603EAC}" srcOrd="0" destOrd="0" presId="urn:microsoft.com/office/officeart/2005/8/layout/chevron1"/>
    <dgm:cxn modelId="{DB6958E1-49EF-46A8-8983-831C662842D0}" srcId="{F9E3A4B7-DE24-45E1-8CFC-7D84C5B4A6D4}" destId="{CB663C53-41C4-4325-A8C1-F5907C5815F6}" srcOrd="6" destOrd="0" parTransId="{BC5252BD-00C8-4202-8B61-3F337ADCADB9}" sibTransId="{B8EF73A9-9639-4058-BA0A-EF3880EF3CD5}"/>
    <dgm:cxn modelId="{64CDD443-6DD5-4EAA-A901-DBB7DFEE3394}" srcId="{F9E3A4B7-DE24-45E1-8CFC-7D84C5B4A6D4}" destId="{D071A555-4F33-4E67-BB24-9211911A50F1}" srcOrd="2" destOrd="0" parTransId="{62CBB452-53EA-4AA0-BE84-149C71B406F3}" sibTransId="{20E65771-5E85-424D-BA6F-EA005D8B54D0}"/>
    <dgm:cxn modelId="{72FE7F4A-AEDC-43D8-B5C9-883DF1F59B46}" type="presOf" srcId="{F9E3A4B7-DE24-45E1-8CFC-7D84C5B4A6D4}" destId="{7D3E4944-D27F-479F-8DFB-5F04072DA2F1}" srcOrd="0" destOrd="0" presId="urn:microsoft.com/office/officeart/2005/8/layout/chevron1"/>
    <dgm:cxn modelId="{C52A4339-8323-4EB7-924D-FDFC6C06A215}" type="presOf" srcId="{5364F02D-5B8F-401A-8EEF-CFE23ED1751F}" destId="{9CB5EB4D-F56C-4824-A3AB-BF7EF926C6B3}" srcOrd="0" destOrd="0" presId="urn:microsoft.com/office/officeart/2005/8/layout/chevron1"/>
    <dgm:cxn modelId="{F45AD4BC-FF8D-4E68-AD19-4EE5996E87CF}" srcId="{F9E3A4B7-DE24-45E1-8CFC-7D84C5B4A6D4}" destId="{34815064-656F-4C88-8F8B-D546027394AC}" srcOrd="4" destOrd="0" parTransId="{430FC306-0E21-499D-80AB-EFCFEA4D514E}" sibTransId="{EEEBD948-8A99-4F34-B4A4-68AF7620C73A}"/>
    <dgm:cxn modelId="{54B3B223-6C9A-4065-A63F-D47CB26FF5E1}" srcId="{F9E3A4B7-DE24-45E1-8CFC-7D84C5B4A6D4}" destId="{2F7409B7-74AE-4CD6-A6DA-747E6DF949CE}" srcOrd="0" destOrd="0" parTransId="{F3277C29-752C-43B8-A6DC-FF684998ACC3}" sibTransId="{5F363198-AC94-4BE8-A405-A708693187FE}"/>
    <dgm:cxn modelId="{7F2E7CA1-D4AA-4801-9012-1C8742B3F5A8}" type="presOf" srcId="{34815064-656F-4C88-8F8B-D546027394AC}" destId="{EC23C1AF-FD6A-4B27-82D1-179F98477B1B}" srcOrd="0" destOrd="0" presId="urn:microsoft.com/office/officeart/2005/8/layout/chevron1"/>
    <dgm:cxn modelId="{F408242A-2C76-403E-A156-4BD3C028EBBE}" srcId="{F9E3A4B7-DE24-45E1-8CFC-7D84C5B4A6D4}" destId="{5364F02D-5B8F-401A-8EEF-CFE23ED1751F}" srcOrd="3" destOrd="0" parTransId="{7F904492-2BDA-4533-9A6F-2A02065F9F14}" sibTransId="{4268566C-4D90-43A0-B4C6-BEFC737D2CD6}"/>
    <dgm:cxn modelId="{3A22CDA5-100B-4BDC-8ACB-4CDEC0C3A1EB}" type="presOf" srcId="{CD3CA9AC-3CAF-44CC-89E5-DC249A07D822}" destId="{3D42C56B-7216-48C0-9C98-F9770074CE95}" srcOrd="0" destOrd="0" presId="urn:microsoft.com/office/officeart/2005/8/layout/chevron1"/>
    <dgm:cxn modelId="{06B25534-5041-4434-9F4B-5ED7CEDD7052}" type="presOf" srcId="{CB663C53-41C4-4325-A8C1-F5907C5815F6}" destId="{503C0127-0A26-45CA-AE6B-75C48B8F1D86}" srcOrd="0" destOrd="0" presId="urn:microsoft.com/office/officeart/2005/8/layout/chevron1"/>
    <dgm:cxn modelId="{D6407AE3-6039-4596-B443-405BA877A562}" srcId="{F9E3A4B7-DE24-45E1-8CFC-7D84C5B4A6D4}" destId="{CD3CA9AC-3CAF-44CC-89E5-DC249A07D822}" srcOrd="1" destOrd="0" parTransId="{2694EEB5-83FB-49A5-B879-87858D46BE76}" sibTransId="{14838CDB-1574-4726-A636-B43E14C1D451}"/>
    <dgm:cxn modelId="{B8091ABF-CD55-4AF1-BC00-70A96BBB670A}" srcId="{F9E3A4B7-DE24-45E1-8CFC-7D84C5B4A6D4}" destId="{F6C6F3C1-45AD-4B02-8265-594952860102}" srcOrd="7" destOrd="0" parTransId="{7B917FDF-8C40-4E6D-9323-517FB662A467}" sibTransId="{BDF79B58-DE31-42BA-ADDF-2EAA118EFD6B}"/>
    <dgm:cxn modelId="{1340AE6F-A3A2-4A30-AF34-4AFD96B13A1E}" srcId="{F9E3A4B7-DE24-45E1-8CFC-7D84C5B4A6D4}" destId="{6C22F819-4955-4563-A4EF-FE71E0438F0B}" srcOrd="5" destOrd="0" parTransId="{3682B902-563E-46F4-A58F-C6619E1F84DA}" sibTransId="{FDCA9502-D813-480A-99D7-0914FCA61A72}"/>
    <dgm:cxn modelId="{7DC149F2-D2D9-4575-8E0C-4992C7C43B36}" type="presOf" srcId="{D071A555-4F33-4E67-BB24-9211911A50F1}" destId="{DCDB85D4-9BAE-4FFC-B279-740A7AFC9C73}" srcOrd="0" destOrd="0" presId="urn:microsoft.com/office/officeart/2005/8/layout/chevron1"/>
    <dgm:cxn modelId="{9639C7D0-7B60-446A-A58E-39FED3FE7389}" type="presOf" srcId="{2F7409B7-74AE-4CD6-A6DA-747E6DF949CE}" destId="{9A844BD5-3568-4A54-92B4-65DECFF22972}" srcOrd="0" destOrd="0" presId="urn:microsoft.com/office/officeart/2005/8/layout/chevron1"/>
    <dgm:cxn modelId="{78D39408-AF4C-4763-BE29-62D5902D252F}" type="presParOf" srcId="{7D3E4944-D27F-479F-8DFB-5F04072DA2F1}" destId="{9A844BD5-3568-4A54-92B4-65DECFF22972}" srcOrd="0" destOrd="0" presId="urn:microsoft.com/office/officeart/2005/8/layout/chevron1"/>
    <dgm:cxn modelId="{E040BD9F-8379-4591-92DD-2C7331AF2C44}" type="presParOf" srcId="{7D3E4944-D27F-479F-8DFB-5F04072DA2F1}" destId="{FFF50563-1602-4942-ACAD-35A7B15C9A0F}" srcOrd="1" destOrd="0" presId="urn:microsoft.com/office/officeart/2005/8/layout/chevron1"/>
    <dgm:cxn modelId="{F5080A69-A581-4143-89DB-6F411322F037}" type="presParOf" srcId="{7D3E4944-D27F-479F-8DFB-5F04072DA2F1}" destId="{3D42C56B-7216-48C0-9C98-F9770074CE95}" srcOrd="2" destOrd="0" presId="urn:microsoft.com/office/officeart/2005/8/layout/chevron1"/>
    <dgm:cxn modelId="{A71A7DF0-044C-4234-ACB2-83D636222CC7}" type="presParOf" srcId="{7D3E4944-D27F-479F-8DFB-5F04072DA2F1}" destId="{49346327-2107-4614-9D6A-ABFA5BD0321E}" srcOrd="3" destOrd="0" presId="urn:microsoft.com/office/officeart/2005/8/layout/chevron1"/>
    <dgm:cxn modelId="{39F1EBDA-B08F-47B5-A4AC-5C3A02313336}" type="presParOf" srcId="{7D3E4944-D27F-479F-8DFB-5F04072DA2F1}" destId="{DCDB85D4-9BAE-4FFC-B279-740A7AFC9C73}" srcOrd="4" destOrd="0" presId="urn:microsoft.com/office/officeart/2005/8/layout/chevron1"/>
    <dgm:cxn modelId="{460C9328-8BA2-486C-867F-4A49D610F1B6}" type="presParOf" srcId="{7D3E4944-D27F-479F-8DFB-5F04072DA2F1}" destId="{C912322A-577D-45D2-B335-ABE8B256193A}" srcOrd="5" destOrd="0" presId="urn:microsoft.com/office/officeart/2005/8/layout/chevron1"/>
    <dgm:cxn modelId="{7577E5CF-6B5C-46B6-9487-CD761AC6D113}" type="presParOf" srcId="{7D3E4944-D27F-479F-8DFB-5F04072DA2F1}" destId="{9CB5EB4D-F56C-4824-A3AB-BF7EF926C6B3}" srcOrd="6" destOrd="0" presId="urn:microsoft.com/office/officeart/2005/8/layout/chevron1"/>
    <dgm:cxn modelId="{FA117C3F-263F-4D53-B5A2-925DC3660C48}" type="presParOf" srcId="{7D3E4944-D27F-479F-8DFB-5F04072DA2F1}" destId="{9B30A06C-D445-481D-800E-E7E81C421508}" srcOrd="7" destOrd="0" presId="urn:microsoft.com/office/officeart/2005/8/layout/chevron1"/>
    <dgm:cxn modelId="{80F8BCD0-2778-4DEC-AFDF-5ACBEE1057D2}" type="presParOf" srcId="{7D3E4944-D27F-479F-8DFB-5F04072DA2F1}" destId="{EC23C1AF-FD6A-4B27-82D1-179F98477B1B}" srcOrd="8" destOrd="0" presId="urn:microsoft.com/office/officeart/2005/8/layout/chevron1"/>
    <dgm:cxn modelId="{75AA0648-54B9-408F-B985-BE0785B12044}" type="presParOf" srcId="{7D3E4944-D27F-479F-8DFB-5F04072DA2F1}" destId="{4B932C6A-B647-437E-BC6D-42CAC0A901E1}" srcOrd="9" destOrd="0" presId="urn:microsoft.com/office/officeart/2005/8/layout/chevron1"/>
    <dgm:cxn modelId="{332422A7-B626-45FD-8C25-99D2EA72A539}" type="presParOf" srcId="{7D3E4944-D27F-479F-8DFB-5F04072DA2F1}" destId="{22EEA75E-3B9C-46A5-B958-4ACD5E603EAC}" srcOrd="10" destOrd="0" presId="urn:microsoft.com/office/officeart/2005/8/layout/chevron1"/>
    <dgm:cxn modelId="{1AC63F92-2470-41D6-AA3A-4E0FFBB2AE4B}" type="presParOf" srcId="{7D3E4944-D27F-479F-8DFB-5F04072DA2F1}" destId="{351AA695-B280-474E-A786-E8501ED6AA71}" srcOrd="11" destOrd="0" presId="urn:microsoft.com/office/officeart/2005/8/layout/chevron1"/>
    <dgm:cxn modelId="{09E9C7FE-FBFE-4768-8414-59DAC218C9FD}" type="presParOf" srcId="{7D3E4944-D27F-479F-8DFB-5F04072DA2F1}" destId="{503C0127-0A26-45CA-AE6B-75C48B8F1D86}" srcOrd="12" destOrd="0" presId="urn:microsoft.com/office/officeart/2005/8/layout/chevron1"/>
    <dgm:cxn modelId="{021FE88F-E45F-4168-B134-ECC009F9C0A4}" type="presParOf" srcId="{7D3E4944-D27F-479F-8DFB-5F04072DA2F1}" destId="{9EBDAA54-347D-4721-A334-3CF8724F29AA}" srcOrd="13" destOrd="0" presId="urn:microsoft.com/office/officeart/2005/8/layout/chevron1"/>
    <dgm:cxn modelId="{DF43E1FB-A505-4B39-8239-22A9A251DDDE}" type="presParOf" srcId="{7D3E4944-D27F-479F-8DFB-5F04072DA2F1}" destId="{A21731FB-CDFF-43B9-98A9-9DE732CFF5C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E3A4B7-DE24-45E1-8CFC-7D84C5B4A6D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F7409B7-74AE-4CD6-A6DA-747E6DF949CE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Gestion des images</a:t>
          </a:r>
        </a:p>
      </dgm:t>
    </dgm:pt>
    <dgm:pt modelId="{F3277C29-752C-43B8-A6DC-FF684998ACC3}" type="parTrans" cxnId="{54B3B223-6C9A-4065-A63F-D47CB26FF5E1}">
      <dgm:prSet/>
      <dgm:spPr/>
      <dgm:t>
        <a:bodyPr/>
        <a:lstStyle/>
        <a:p>
          <a:endParaRPr lang="fr-FR"/>
        </a:p>
      </dgm:t>
    </dgm:pt>
    <dgm:pt modelId="{5F363198-AC94-4BE8-A405-A708693187FE}" type="sibTrans" cxnId="{54B3B223-6C9A-4065-A63F-D47CB26FF5E1}">
      <dgm:prSet/>
      <dgm:spPr/>
      <dgm:t>
        <a:bodyPr/>
        <a:lstStyle/>
        <a:p>
          <a:endParaRPr lang="fr-FR"/>
        </a:p>
      </dgm:t>
    </dgm:pt>
    <dgm:pt modelId="{CD3CA9AC-3CAF-44CC-89E5-DC249A07D822}">
      <dgm:prSet phldrT="[Texte]"/>
      <dgm:spPr/>
      <dgm:t>
        <a:bodyPr/>
        <a:lstStyle/>
        <a:p>
          <a:r>
            <a:rPr lang="fr-FR" dirty="0" err="1"/>
            <a:t>exiaSaver</a:t>
          </a:r>
          <a:endParaRPr lang="fr-FR" dirty="0"/>
        </a:p>
      </dgm:t>
    </dgm:pt>
    <dgm:pt modelId="{2694EEB5-83FB-49A5-B879-87858D46BE76}" type="parTrans" cxnId="{D6407AE3-6039-4596-B443-405BA877A562}">
      <dgm:prSet/>
      <dgm:spPr/>
      <dgm:t>
        <a:bodyPr/>
        <a:lstStyle/>
        <a:p>
          <a:endParaRPr lang="fr-FR"/>
        </a:p>
      </dgm:t>
    </dgm:pt>
    <dgm:pt modelId="{14838CDB-1574-4726-A636-B43E14C1D451}" type="sibTrans" cxnId="{D6407AE3-6039-4596-B443-405BA877A562}">
      <dgm:prSet/>
      <dgm:spPr/>
      <dgm:t>
        <a:bodyPr/>
        <a:lstStyle/>
        <a:p>
          <a:endParaRPr lang="fr-FR"/>
        </a:p>
      </dgm:t>
    </dgm:pt>
    <dgm:pt modelId="{D071A555-4F33-4E67-BB24-9211911A50F1}">
      <dgm:prSet phldrT="[Texte]"/>
      <dgm:spPr/>
      <dgm:t>
        <a:bodyPr/>
        <a:lstStyle/>
        <a:p>
          <a:r>
            <a:rPr lang="fr-FR" dirty="0"/>
            <a:t>Ecran statique</a:t>
          </a:r>
        </a:p>
      </dgm:t>
    </dgm:pt>
    <dgm:pt modelId="{62CBB452-53EA-4AA0-BE84-149C71B406F3}" type="parTrans" cxnId="{64CDD443-6DD5-4EAA-A901-DBB7DFEE3394}">
      <dgm:prSet/>
      <dgm:spPr/>
      <dgm:t>
        <a:bodyPr/>
        <a:lstStyle/>
        <a:p>
          <a:endParaRPr lang="fr-FR"/>
        </a:p>
      </dgm:t>
    </dgm:pt>
    <dgm:pt modelId="{20E65771-5E85-424D-BA6F-EA005D8B54D0}" type="sibTrans" cxnId="{64CDD443-6DD5-4EAA-A901-DBB7DFEE3394}">
      <dgm:prSet/>
      <dgm:spPr/>
      <dgm:t>
        <a:bodyPr/>
        <a:lstStyle/>
        <a:p>
          <a:endParaRPr lang="fr-FR"/>
        </a:p>
      </dgm:t>
    </dgm:pt>
    <dgm:pt modelId="{5364F02D-5B8F-401A-8EEF-CFE23ED1751F}">
      <dgm:prSet phldrT="[Texte]"/>
      <dgm:spPr/>
      <dgm:t>
        <a:bodyPr/>
        <a:lstStyle/>
        <a:p>
          <a:r>
            <a:rPr lang="fr-FR" dirty="0"/>
            <a:t>Ecran dynamique</a:t>
          </a:r>
        </a:p>
      </dgm:t>
    </dgm:pt>
    <dgm:pt modelId="{7F904492-2BDA-4533-9A6F-2A02065F9F14}" type="parTrans" cxnId="{F408242A-2C76-403E-A156-4BD3C028EBBE}">
      <dgm:prSet/>
      <dgm:spPr/>
      <dgm:t>
        <a:bodyPr/>
        <a:lstStyle/>
        <a:p>
          <a:endParaRPr lang="fr-FR"/>
        </a:p>
      </dgm:t>
    </dgm:pt>
    <dgm:pt modelId="{4268566C-4D90-43A0-B4C6-BEFC737D2CD6}" type="sibTrans" cxnId="{F408242A-2C76-403E-A156-4BD3C028EBBE}">
      <dgm:prSet/>
      <dgm:spPr/>
      <dgm:t>
        <a:bodyPr/>
        <a:lstStyle/>
        <a:p>
          <a:endParaRPr lang="fr-FR"/>
        </a:p>
      </dgm:t>
    </dgm:pt>
    <dgm:pt modelId="{34815064-656F-4C88-8F8B-D546027394AC}">
      <dgm:prSet phldrT="[Texte]"/>
      <dgm:spPr/>
      <dgm:t>
        <a:bodyPr/>
        <a:lstStyle/>
        <a:p>
          <a:r>
            <a:rPr lang="fr-FR" dirty="0"/>
            <a:t>Ecran interactif</a:t>
          </a:r>
        </a:p>
      </dgm:t>
    </dgm:pt>
    <dgm:pt modelId="{430FC306-0E21-499D-80AB-EFCFEA4D514E}" type="parTrans" cxnId="{F45AD4BC-FF8D-4E68-AD19-4EE5996E87CF}">
      <dgm:prSet/>
      <dgm:spPr/>
      <dgm:t>
        <a:bodyPr/>
        <a:lstStyle/>
        <a:p>
          <a:endParaRPr lang="fr-FR"/>
        </a:p>
      </dgm:t>
    </dgm:pt>
    <dgm:pt modelId="{EEEBD948-8A99-4F34-B4A4-68AF7620C73A}" type="sibTrans" cxnId="{F45AD4BC-FF8D-4E68-AD19-4EE5996E87CF}">
      <dgm:prSet/>
      <dgm:spPr/>
      <dgm:t>
        <a:bodyPr/>
        <a:lstStyle/>
        <a:p>
          <a:endParaRPr lang="fr-FR"/>
        </a:p>
      </dgm:t>
    </dgm:pt>
    <dgm:pt modelId="{6C22F819-4955-4563-A4EF-FE71E0438F0B}">
      <dgm:prSet phldrT="[Texte]"/>
      <dgm:spPr/>
      <dgm:t>
        <a:bodyPr/>
        <a:lstStyle/>
        <a:p>
          <a:r>
            <a:rPr lang="fr-FR" dirty="0" err="1"/>
            <a:t>exiaSaver</a:t>
          </a:r>
          <a:r>
            <a:rPr lang="fr-FR" dirty="0"/>
            <a:t> –</a:t>
          </a:r>
          <a:r>
            <a:rPr lang="fr-FR" dirty="0" err="1"/>
            <a:t>stats</a:t>
          </a:r>
          <a:endParaRPr lang="fr-FR" dirty="0"/>
        </a:p>
      </dgm:t>
    </dgm:pt>
    <dgm:pt modelId="{3682B902-563E-46F4-A58F-C6619E1F84DA}" type="parTrans" cxnId="{1340AE6F-A3A2-4A30-AF34-4AFD96B13A1E}">
      <dgm:prSet/>
      <dgm:spPr/>
      <dgm:t>
        <a:bodyPr/>
        <a:lstStyle/>
        <a:p>
          <a:endParaRPr lang="fr-FR"/>
        </a:p>
      </dgm:t>
    </dgm:pt>
    <dgm:pt modelId="{FDCA9502-D813-480A-99D7-0914FCA61A72}" type="sibTrans" cxnId="{1340AE6F-A3A2-4A30-AF34-4AFD96B13A1E}">
      <dgm:prSet/>
      <dgm:spPr/>
      <dgm:t>
        <a:bodyPr/>
        <a:lstStyle/>
        <a:p>
          <a:endParaRPr lang="fr-FR"/>
        </a:p>
      </dgm:t>
    </dgm:pt>
    <dgm:pt modelId="{CB663C53-41C4-4325-A8C1-F5907C5815F6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BC5252BD-00C8-4202-8B61-3F337ADCADB9}" type="parTrans" cxnId="{DB6958E1-49EF-46A8-8983-831C662842D0}">
      <dgm:prSet/>
      <dgm:spPr/>
      <dgm:t>
        <a:bodyPr/>
        <a:lstStyle/>
        <a:p>
          <a:endParaRPr lang="fr-FR"/>
        </a:p>
      </dgm:t>
    </dgm:pt>
    <dgm:pt modelId="{B8EF73A9-9639-4058-BA0A-EF3880EF3CD5}" type="sibTrans" cxnId="{DB6958E1-49EF-46A8-8983-831C662842D0}">
      <dgm:prSet/>
      <dgm:spPr/>
      <dgm:t>
        <a:bodyPr/>
        <a:lstStyle/>
        <a:p>
          <a:endParaRPr lang="fr-FR"/>
        </a:p>
      </dgm:t>
    </dgm:pt>
    <dgm:pt modelId="{F6C6F3C1-45AD-4B02-8265-594952860102}">
      <dgm:prSet phldrT="[Texte]"/>
      <dgm:spPr/>
      <dgm:t>
        <a:bodyPr/>
        <a:lstStyle/>
        <a:p>
          <a:r>
            <a:rPr lang="fr-FR" dirty="0"/>
            <a:t>Questions ?</a:t>
          </a:r>
        </a:p>
      </dgm:t>
    </dgm:pt>
    <dgm:pt modelId="{7B917FDF-8C40-4E6D-9323-517FB662A467}" type="parTrans" cxnId="{B8091ABF-CD55-4AF1-BC00-70A96BBB670A}">
      <dgm:prSet/>
      <dgm:spPr/>
      <dgm:t>
        <a:bodyPr/>
        <a:lstStyle/>
        <a:p>
          <a:endParaRPr lang="fr-FR"/>
        </a:p>
      </dgm:t>
    </dgm:pt>
    <dgm:pt modelId="{BDF79B58-DE31-42BA-ADDF-2EAA118EFD6B}" type="sibTrans" cxnId="{B8091ABF-CD55-4AF1-BC00-70A96BBB670A}">
      <dgm:prSet/>
      <dgm:spPr/>
      <dgm:t>
        <a:bodyPr/>
        <a:lstStyle/>
        <a:p>
          <a:endParaRPr lang="fr-FR"/>
        </a:p>
      </dgm:t>
    </dgm:pt>
    <dgm:pt modelId="{7D3E4944-D27F-479F-8DFB-5F04072DA2F1}" type="pres">
      <dgm:prSet presAssocID="{F9E3A4B7-DE24-45E1-8CFC-7D84C5B4A6D4}" presName="Name0" presStyleCnt="0">
        <dgm:presLayoutVars>
          <dgm:dir/>
          <dgm:animLvl val="lvl"/>
          <dgm:resizeHandles val="exact"/>
        </dgm:presLayoutVars>
      </dgm:prSet>
      <dgm:spPr/>
    </dgm:pt>
    <dgm:pt modelId="{9A844BD5-3568-4A54-92B4-65DECFF22972}" type="pres">
      <dgm:prSet presAssocID="{2F7409B7-74AE-4CD6-A6DA-747E6DF949CE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FFF50563-1602-4942-ACAD-35A7B15C9A0F}" type="pres">
      <dgm:prSet presAssocID="{5F363198-AC94-4BE8-A405-A708693187FE}" presName="parTxOnlySpace" presStyleCnt="0"/>
      <dgm:spPr/>
    </dgm:pt>
    <dgm:pt modelId="{3D42C56B-7216-48C0-9C98-F9770074CE95}" type="pres">
      <dgm:prSet presAssocID="{CD3CA9AC-3CAF-44CC-89E5-DC249A07D82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9346327-2107-4614-9D6A-ABFA5BD0321E}" type="pres">
      <dgm:prSet presAssocID="{14838CDB-1574-4726-A636-B43E14C1D451}" presName="parTxOnlySpace" presStyleCnt="0"/>
      <dgm:spPr/>
    </dgm:pt>
    <dgm:pt modelId="{DCDB85D4-9BAE-4FFC-B279-740A7AFC9C73}" type="pres">
      <dgm:prSet presAssocID="{D071A555-4F33-4E67-BB24-9211911A50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912322A-577D-45D2-B335-ABE8B256193A}" type="pres">
      <dgm:prSet presAssocID="{20E65771-5E85-424D-BA6F-EA005D8B54D0}" presName="parTxOnlySpace" presStyleCnt="0"/>
      <dgm:spPr/>
    </dgm:pt>
    <dgm:pt modelId="{9CB5EB4D-F56C-4824-A3AB-BF7EF926C6B3}" type="pres">
      <dgm:prSet presAssocID="{5364F02D-5B8F-401A-8EEF-CFE23ED1751F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B30A06C-D445-481D-800E-E7E81C421508}" type="pres">
      <dgm:prSet presAssocID="{4268566C-4D90-43A0-B4C6-BEFC737D2CD6}" presName="parTxOnlySpace" presStyleCnt="0"/>
      <dgm:spPr/>
    </dgm:pt>
    <dgm:pt modelId="{EC23C1AF-FD6A-4B27-82D1-179F98477B1B}" type="pres">
      <dgm:prSet presAssocID="{34815064-656F-4C88-8F8B-D546027394A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B932C6A-B647-437E-BC6D-42CAC0A901E1}" type="pres">
      <dgm:prSet presAssocID="{EEEBD948-8A99-4F34-B4A4-68AF7620C73A}" presName="parTxOnlySpace" presStyleCnt="0"/>
      <dgm:spPr/>
    </dgm:pt>
    <dgm:pt modelId="{22EEA75E-3B9C-46A5-B958-4ACD5E603EAC}" type="pres">
      <dgm:prSet presAssocID="{6C22F819-4955-4563-A4EF-FE71E0438F0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51AA695-B280-474E-A786-E8501ED6AA71}" type="pres">
      <dgm:prSet presAssocID="{FDCA9502-D813-480A-99D7-0914FCA61A72}" presName="parTxOnlySpace" presStyleCnt="0"/>
      <dgm:spPr/>
    </dgm:pt>
    <dgm:pt modelId="{503C0127-0A26-45CA-AE6B-75C48B8F1D86}" type="pres">
      <dgm:prSet presAssocID="{CB663C53-41C4-4325-A8C1-F5907C5815F6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9EBDAA54-347D-4721-A334-3CF8724F29AA}" type="pres">
      <dgm:prSet presAssocID="{B8EF73A9-9639-4058-BA0A-EF3880EF3CD5}" presName="parTxOnlySpace" presStyleCnt="0"/>
      <dgm:spPr/>
    </dgm:pt>
    <dgm:pt modelId="{A21731FB-CDFF-43B9-98A9-9DE732CFF5C8}" type="pres">
      <dgm:prSet presAssocID="{F6C6F3C1-45AD-4B02-8265-594952860102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87950340-AFA9-46E0-887C-CD886B3B885B}" type="presOf" srcId="{F6C6F3C1-45AD-4B02-8265-594952860102}" destId="{A21731FB-CDFF-43B9-98A9-9DE732CFF5C8}" srcOrd="0" destOrd="0" presId="urn:microsoft.com/office/officeart/2005/8/layout/chevron1"/>
    <dgm:cxn modelId="{764F4CE2-8AF5-45CF-BDE6-340FC20C623A}" type="presOf" srcId="{6C22F819-4955-4563-A4EF-FE71E0438F0B}" destId="{22EEA75E-3B9C-46A5-B958-4ACD5E603EAC}" srcOrd="0" destOrd="0" presId="urn:microsoft.com/office/officeart/2005/8/layout/chevron1"/>
    <dgm:cxn modelId="{DB6958E1-49EF-46A8-8983-831C662842D0}" srcId="{F9E3A4B7-DE24-45E1-8CFC-7D84C5B4A6D4}" destId="{CB663C53-41C4-4325-A8C1-F5907C5815F6}" srcOrd="6" destOrd="0" parTransId="{BC5252BD-00C8-4202-8B61-3F337ADCADB9}" sibTransId="{B8EF73A9-9639-4058-BA0A-EF3880EF3CD5}"/>
    <dgm:cxn modelId="{64CDD443-6DD5-4EAA-A901-DBB7DFEE3394}" srcId="{F9E3A4B7-DE24-45E1-8CFC-7D84C5B4A6D4}" destId="{D071A555-4F33-4E67-BB24-9211911A50F1}" srcOrd="2" destOrd="0" parTransId="{62CBB452-53EA-4AA0-BE84-149C71B406F3}" sibTransId="{20E65771-5E85-424D-BA6F-EA005D8B54D0}"/>
    <dgm:cxn modelId="{72FE7F4A-AEDC-43D8-B5C9-883DF1F59B46}" type="presOf" srcId="{F9E3A4B7-DE24-45E1-8CFC-7D84C5B4A6D4}" destId="{7D3E4944-D27F-479F-8DFB-5F04072DA2F1}" srcOrd="0" destOrd="0" presId="urn:microsoft.com/office/officeart/2005/8/layout/chevron1"/>
    <dgm:cxn modelId="{C52A4339-8323-4EB7-924D-FDFC6C06A215}" type="presOf" srcId="{5364F02D-5B8F-401A-8EEF-CFE23ED1751F}" destId="{9CB5EB4D-F56C-4824-A3AB-BF7EF926C6B3}" srcOrd="0" destOrd="0" presId="urn:microsoft.com/office/officeart/2005/8/layout/chevron1"/>
    <dgm:cxn modelId="{F45AD4BC-FF8D-4E68-AD19-4EE5996E87CF}" srcId="{F9E3A4B7-DE24-45E1-8CFC-7D84C5B4A6D4}" destId="{34815064-656F-4C88-8F8B-D546027394AC}" srcOrd="4" destOrd="0" parTransId="{430FC306-0E21-499D-80AB-EFCFEA4D514E}" sibTransId="{EEEBD948-8A99-4F34-B4A4-68AF7620C73A}"/>
    <dgm:cxn modelId="{54B3B223-6C9A-4065-A63F-D47CB26FF5E1}" srcId="{F9E3A4B7-DE24-45E1-8CFC-7D84C5B4A6D4}" destId="{2F7409B7-74AE-4CD6-A6DA-747E6DF949CE}" srcOrd="0" destOrd="0" parTransId="{F3277C29-752C-43B8-A6DC-FF684998ACC3}" sibTransId="{5F363198-AC94-4BE8-A405-A708693187FE}"/>
    <dgm:cxn modelId="{7F2E7CA1-D4AA-4801-9012-1C8742B3F5A8}" type="presOf" srcId="{34815064-656F-4C88-8F8B-D546027394AC}" destId="{EC23C1AF-FD6A-4B27-82D1-179F98477B1B}" srcOrd="0" destOrd="0" presId="urn:microsoft.com/office/officeart/2005/8/layout/chevron1"/>
    <dgm:cxn modelId="{F408242A-2C76-403E-A156-4BD3C028EBBE}" srcId="{F9E3A4B7-DE24-45E1-8CFC-7D84C5B4A6D4}" destId="{5364F02D-5B8F-401A-8EEF-CFE23ED1751F}" srcOrd="3" destOrd="0" parTransId="{7F904492-2BDA-4533-9A6F-2A02065F9F14}" sibTransId="{4268566C-4D90-43A0-B4C6-BEFC737D2CD6}"/>
    <dgm:cxn modelId="{3A22CDA5-100B-4BDC-8ACB-4CDEC0C3A1EB}" type="presOf" srcId="{CD3CA9AC-3CAF-44CC-89E5-DC249A07D822}" destId="{3D42C56B-7216-48C0-9C98-F9770074CE95}" srcOrd="0" destOrd="0" presId="urn:microsoft.com/office/officeart/2005/8/layout/chevron1"/>
    <dgm:cxn modelId="{06B25534-5041-4434-9F4B-5ED7CEDD7052}" type="presOf" srcId="{CB663C53-41C4-4325-A8C1-F5907C5815F6}" destId="{503C0127-0A26-45CA-AE6B-75C48B8F1D86}" srcOrd="0" destOrd="0" presId="urn:microsoft.com/office/officeart/2005/8/layout/chevron1"/>
    <dgm:cxn modelId="{D6407AE3-6039-4596-B443-405BA877A562}" srcId="{F9E3A4B7-DE24-45E1-8CFC-7D84C5B4A6D4}" destId="{CD3CA9AC-3CAF-44CC-89E5-DC249A07D822}" srcOrd="1" destOrd="0" parTransId="{2694EEB5-83FB-49A5-B879-87858D46BE76}" sibTransId="{14838CDB-1574-4726-A636-B43E14C1D451}"/>
    <dgm:cxn modelId="{B8091ABF-CD55-4AF1-BC00-70A96BBB670A}" srcId="{F9E3A4B7-DE24-45E1-8CFC-7D84C5B4A6D4}" destId="{F6C6F3C1-45AD-4B02-8265-594952860102}" srcOrd="7" destOrd="0" parTransId="{7B917FDF-8C40-4E6D-9323-517FB662A467}" sibTransId="{BDF79B58-DE31-42BA-ADDF-2EAA118EFD6B}"/>
    <dgm:cxn modelId="{1340AE6F-A3A2-4A30-AF34-4AFD96B13A1E}" srcId="{F9E3A4B7-DE24-45E1-8CFC-7D84C5B4A6D4}" destId="{6C22F819-4955-4563-A4EF-FE71E0438F0B}" srcOrd="5" destOrd="0" parTransId="{3682B902-563E-46F4-A58F-C6619E1F84DA}" sibTransId="{FDCA9502-D813-480A-99D7-0914FCA61A72}"/>
    <dgm:cxn modelId="{7DC149F2-D2D9-4575-8E0C-4992C7C43B36}" type="presOf" srcId="{D071A555-4F33-4E67-BB24-9211911A50F1}" destId="{DCDB85D4-9BAE-4FFC-B279-740A7AFC9C73}" srcOrd="0" destOrd="0" presId="urn:microsoft.com/office/officeart/2005/8/layout/chevron1"/>
    <dgm:cxn modelId="{9639C7D0-7B60-446A-A58E-39FED3FE7389}" type="presOf" srcId="{2F7409B7-74AE-4CD6-A6DA-747E6DF949CE}" destId="{9A844BD5-3568-4A54-92B4-65DECFF22972}" srcOrd="0" destOrd="0" presId="urn:microsoft.com/office/officeart/2005/8/layout/chevron1"/>
    <dgm:cxn modelId="{78D39408-AF4C-4763-BE29-62D5902D252F}" type="presParOf" srcId="{7D3E4944-D27F-479F-8DFB-5F04072DA2F1}" destId="{9A844BD5-3568-4A54-92B4-65DECFF22972}" srcOrd="0" destOrd="0" presId="urn:microsoft.com/office/officeart/2005/8/layout/chevron1"/>
    <dgm:cxn modelId="{E040BD9F-8379-4591-92DD-2C7331AF2C44}" type="presParOf" srcId="{7D3E4944-D27F-479F-8DFB-5F04072DA2F1}" destId="{FFF50563-1602-4942-ACAD-35A7B15C9A0F}" srcOrd="1" destOrd="0" presId="urn:microsoft.com/office/officeart/2005/8/layout/chevron1"/>
    <dgm:cxn modelId="{F5080A69-A581-4143-89DB-6F411322F037}" type="presParOf" srcId="{7D3E4944-D27F-479F-8DFB-5F04072DA2F1}" destId="{3D42C56B-7216-48C0-9C98-F9770074CE95}" srcOrd="2" destOrd="0" presId="urn:microsoft.com/office/officeart/2005/8/layout/chevron1"/>
    <dgm:cxn modelId="{A71A7DF0-044C-4234-ACB2-83D636222CC7}" type="presParOf" srcId="{7D3E4944-D27F-479F-8DFB-5F04072DA2F1}" destId="{49346327-2107-4614-9D6A-ABFA5BD0321E}" srcOrd="3" destOrd="0" presId="urn:microsoft.com/office/officeart/2005/8/layout/chevron1"/>
    <dgm:cxn modelId="{39F1EBDA-B08F-47B5-A4AC-5C3A02313336}" type="presParOf" srcId="{7D3E4944-D27F-479F-8DFB-5F04072DA2F1}" destId="{DCDB85D4-9BAE-4FFC-B279-740A7AFC9C73}" srcOrd="4" destOrd="0" presId="urn:microsoft.com/office/officeart/2005/8/layout/chevron1"/>
    <dgm:cxn modelId="{460C9328-8BA2-486C-867F-4A49D610F1B6}" type="presParOf" srcId="{7D3E4944-D27F-479F-8DFB-5F04072DA2F1}" destId="{C912322A-577D-45D2-B335-ABE8B256193A}" srcOrd="5" destOrd="0" presId="urn:microsoft.com/office/officeart/2005/8/layout/chevron1"/>
    <dgm:cxn modelId="{7577E5CF-6B5C-46B6-9487-CD761AC6D113}" type="presParOf" srcId="{7D3E4944-D27F-479F-8DFB-5F04072DA2F1}" destId="{9CB5EB4D-F56C-4824-A3AB-BF7EF926C6B3}" srcOrd="6" destOrd="0" presId="urn:microsoft.com/office/officeart/2005/8/layout/chevron1"/>
    <dgm:cxn modelId="{FA117C3F-263F-4D53-B5A2-925DC3660C48}" type="presParOf" srcId="{7D3E4944-D27F-479F-8DFB-5F04072DA2F1}" destId="{9B30A06C-D445-481D-800E-E7E81C421508}" srcOrd="7" destOrd="0" presId="urn:microsoft.com/office/officeart/2005/8/layout/chevron1"/>
    <dgm:cxn modelId="{80F8BCD0-2778-4DEC-AFDF-5ACBEE1057D2}" type="presParOf" srcId="{7D3E4944-D27F-479F-8DFB-5F04072DA2F1}" destId="{EC23C1AF-FD6A-4B27-82D1-179F98477B1B}" srcOrd="8" destOrd="0" presId="urn:microsoft.com/office/officeart/2005/8/layout/chevron1"/>
    <dgm:cxn modelId="{75AA0648-54B9-408F-B985-BE0785B12044}" type="presParOf" srcId="{7D3E4944-D27F-479F-8DFB-5F04072DA2F1}" destId="{4B932C6A-B647-437E-BC6D-42CAC0A901E1}" srcOrd="9" destOrd="0" presId="urn:microsoft.com/office/officeart/2005/8/layout/chevron1"/>
    <dgm:cxn modelId="{332422A7-B626-45FD-8C25-99D2EA72A539}" type="presParOf" srcId="{7D3E4944-D27F-479F-8DFB-5F04072DA2F1}" destId="{22EEA75E-3B9C-46A5-B958-4ACD5E603EAC}" srcOrd="10" destOrd="0" presId="urn:microsoft.com/office/officeart/2005/8/layout/chevron1"/>
    <dgm:cxn modelId="{1AC63F92-2470-41D6-AA3A-4E0FFBB2AE4B}" type="presParOf" srcId="{7D3E4944-D27F-479F-8DFB-5F04072DA2F1}" destId="{351AA695-B280-474E-A786-E8501ED6AA71}" srcOrd="11" destOrd="0" presId="urn:microsoft.com/office/officeart/2005/8/layout/chevron1"/>
    <dgm:cxn modelId="{09E9C7FE-FBFE-4768-8414-59DAC218C9FD}" type="presParOf" srcId="{7D3E4944-D27F-479F-8DFB-5F04072DA2F1}" destId="{503C0127-0A26-45CA-AE6B-75C48B8F1D86}" srcOrd="12" destOrd="0" presId="urn:microsoft.com/office/officeart/2005/8/layout/chevron1"/>
    <dgm:cxn modelId="{021FE88F-E45F-4168-B134-ECC009F9C0A4}" type="presParOf" srcId="{7D3E4944-D27F-479F-8DFB-5F04072DA2F1}" destId="{9EBDAA54-347D-4721-A334-3CF8724F29AA}" srcOrd="13" destOrd="0" presId="urn:microsoft.com/office/officeart/2005/8/layout/chevron1"/>
    <dgm:cxn modelId="{DF43E1FB-A505-4B39-8239-22A9A251DDDE}" type="presParOf" srcId="{7D3E4944-D27F-479F-8DFB-5F04072DA2F1}" destId="{A21731FB-CDFF-43B9-98A9-9DE732CFF5C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E3A4B7-DE24-45E1-8CFC-7D84C5B4A6D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F7409B7-74AE-4CD6-A6DA-747E6DF949CE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Gestion des images</a:t>
          </a:r>
        </a:p>
      </dgm:t>
    </dgm:pt>
    <dgm:pt modelId="{F3277C29-752C-43B8-A6DC-FF684998ACC3}" type="parTrans" cxnId="{54B3B223-6C9A-4065-A63F-D47CB26FF5E1}">
      <dgm:prSet/>
      <dgm:spPr/>
      <dgm:t>
        <a:bodyPr/>
        <a:lstStyle/>
        <a:p>
          <a:endParaRPr lang="fr-FR"/>
        </a:p>
      </dgm:t>
    </dgm:pt>
    <dgm:pt modelId="{5F363198-AC94-4BE8-A405-A708693187FE}" type="sibTrans" cxnId="{54B3B223-6C9A-4065-A63F-D47CB26FF5E1}">
      <dgm:prSet/>
      <dgm:spPr/>
      <dgm:t>
        <a:bodyPr/>
        <a:lstStyle/>
        <a:p>
          <a:endParaRPr lang="fr-FR"/>
        </a:p>
      </dgm:t>
    </dgm:pt>
    <dgm:pt modelId="{CD3CA9AC-3CAF-44CC-89E5-DC249A07D822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 err="1"/>
            <a:t>exiaSaver</a:t>
          </a:r>
          <a:endParaRPr lang="fr-FR" dirty="0"/>
        </a:p>
      </dgm:t>
    </dgm:pt>
    <dgm:pt modelId="{2694EEB5-83FB-49A5-B879-87858D46BE76}" type="parTrans" cxnId="{D6407AE3-6039-4596-B443-405BA877A562}">
      <dgm:prSet/>
      <dgm:spPr/>
      <dgm:t>
        <a:bodyPr/>
        <a:lstStyle/>
        <a:p>
          <a:endParaRPr lang="fr-FR"/>
        </a:p>
      </dgm:t>
    </dgm:pt>
    <dgm:pt modelId="{14838CDB-1574-4726-A636-B43E14C1D451}" type="sibTrans" cxnId="{D6407AE3-6039-4596-B443-405BA877A562}">
      <dgm:prSet/>
      <dgm:spPr/>
      <dgm:t>
        <a:bodyPr/>
        <a:lstStyle/>
        <a:p>
          <a:endParaRPr lang="fr-FR"/>
        </a:p>
      </dgm:t>
    </dgm:pt>
    <dgm:pt modelId="{D071A555-4F33-4E67-BB24-9211911A50F1}">
      <dgm:prSet phldrT="[Texte]"/>
      <dgm:spPr/>
      <dgm:t>
        <a:bodyPr/>
        <a:lstStyle/>
        <a:p>
          <a:r>
            <a:rPr lang="fr-FR" dirty="0"/>
            <a:t>Ecran statique</a:t>
          </a:r>
        </a:p>
      </dgm:t>
    </dgm:pt>
    <dgm:pt modelId="{62CBB452-53EA-4AA0-BE84-149C71B406F3}" type="parTrans" cxnId="{64CDD443-6DD5-4EAA-A901-DBB7DFEE3394}">
      <dgm:prSet/>
      <dgm:spPr/>
      <dgm:t>
        <a:bodyPr/>
        <a:lstStyle/>
        <a:p>
          <a:endParaRPr lang="fr-FR"/>
        </a:p>
      </dgm:t>
    </dgm:pt>
    <dgm:pt modelId="{20E65771-5E85-424D-BA6F-EA005D8B54D0}" type="sibTrans" cxnId="{64CDD443-6DD5-4EAA-A901-DBB7DFEE3394}">
      <dgm:prSet/>
      <dgm:spPr/>
      <dgm:t>
        <a:bodyPr/>
        <a:lstStyle/>
        <a:p>
          <a:endParaRPr lang="fr-FR"/>
        </a:p>
      </dgm:t>
    </dgm:pt>
    <dgm:pt modelId="{5364F02D-5B8F-401A-8EEF-CFE23ED1751F}">
      <dgm:prSet phldrT="[Texte]"/>
      <dgm:spPr/>
      <dgm:t>
        <a:bodyPr/>
        <a:lstStyle/>
        <a:p>
          <a:r>
            <a:rPr lang="fr-FR" dirty="0"/>
            <a:t>Ecran dynamique</a:t>
          </a:r>
        </a:p>
      </dgm:t>
    </dgm:pt>
    <dgm:pt modelId="{7F904492-2BDA-4533-9A6F-2A02065F9F14}" type="parTrans" cxnId="{F408242A-2C76-403E-A156-4BD3C028EBBE}">
      <dgm:prSet/>
      <dgm:spPr/>
      <dgm:t>
        <a:bodyPr/>
        <a:lstStyle/>
        <a:p>
          <a:endParaRPr lang="fr-FR"/>
        </a:p>
      </dgm:t>
    </dgm:pt>
    <dgm:pt modelId="{4268566C-4D90-43A0-B4C6-BEFC737D2CD6}" type="sibTrans" cxnId="{F408242A-2C76-403E-A156-4BD3C028EBBE}">
      <dgm:prSet/>
      <dgm:spPr/>
      <dgm:t>
        <a:bodyPr/>
        <a:lstStyle/>
        <a:p>
          <a:endParaRPr lang="fr-FR"/>
        </a:p>
      </dgm:t>
    </dgm:pt>
    <dgm:pt modelId="{34815064-656F-4C88-8F8B-D546027394AC}">
      <dgm:prSet phldrT="[Texte]"/>
      <dgm:spPr/>
      <dgm:t>
        <a:bodyPr/>
        <a:lstStyle/>
        <a:p>
          <a:r>
            <a:rPr lang="fr-FR" dirty="0"/>
            <a:t>Ecran interactif</a:t>
          </a:r>
        </a:p>
      </dgm:t>
    </dgm:pt>
    <dgm:pt modelId="{430FC306-0E21-499D-80AB-EFCFEA4D514E}" type="parTrans" cxnId="{F45AD4BC-FF8D-4E68-AD19-4EE5996E87CF}">
      <dgm:prSet/>
      <dgm:spPr/>
      <dgm:t>
        <a:bodyPr/>
        <a:lstStyle/>
        <a:p>
          <a:endParaRPr lang="fr-FR"/>
        </a:p>
      </dgm:t>
    </dgm:pt>
    <dgm:pt modelId="{EEEBD948-8A99-4F34-B4A4-68AF7620C73A}" type="sibTrans" cxnId="{F45AD4BC-FF8D-4E68-AD19-4EE5996E87CF}">
      <dgm:prSet/>
      <dgm:spPr/>
      <dgm:t>
        <a:bodyPr/>
        <a:lstStyle/>
        <a:p>
          <a:endParaRPr lang="fr-FR"/>
        </a:p>
      </dgm:t>
    </dgm:pt>
    <dgm:pt modelId="{6C22F819-4955-4563-A4EF-FE71E0438F0B}">
      <dgm:prSet phldrT="[Texte]"/>
      <dgm:spPr/>
      <dgm:t>
        <a:bodyPr/>
        <a:lstStyle/>
        <a:p>
          <a:r>
            <a:rPr lang="fr-FR" dirty="0" err="1"/>
            <a:t>exiaSaver</a:t>
          </a:r>
          <a:r>
            <a:rPr lang="fr-FR" dirty="0"/>
            <a:t> –</a:t>
          </a:r>
          <a:r>
            <a:rPr lang="fr-FR" dirty="0" err="1"/>
            <a:t>stats</a:t>
          </a:r>
          <a:endParaRPr lang="fr-FR" dirty="0"/>
        </a:p>
      </dgm:t>
    </dgm:pt>
    <dgm:pt modelId="{3682B902-563E-46F4-A58F-C6619E1F84DA}" type="parTrans" cxnId="{1340AE6F-A3A2-4A30-AF34-4AFD96B13A1E}">
      <dgm:prSet/>
      <dgm:spPr/>
      <dgm:t>
        <a:bodyPr/>
        <a:lstStyle/>
        <a:p>
          <a:endParaRPr lang="fr-FR"/>
        </a:p>
      </dgm:t>
    </dgm:pt>
    <dgm:pt modelId="{FDCA9502-D813-480A-99D7-0914FCA61A72}" type="sibTrans" cxnId="{1340AE6F-A3A2-4A30-AF34-4AFD96B13A1E}">
      <dgm:prSet/>
      <dgm:spPr/>
      <dgm:t>
        <a:bodyPr/>
        <a:lstStyle/>
        <a:p>
          <a:endParaRPr lang="fr-FR"/>
        </a:p>
      </dgm:t>
    </dgm:pt>
    <dgm:pt modelId="{CB663C53-41C4-4325-A8C1-F5907C5815F6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BC5252BD-00C8-4202-8B61-3F337ADCADB9}" type="parTrans" cxnId="{DB6958E1-49EF-46A8-8983-831C662842D0}">
      <dgm:prSet/>
      <dgm:spPr/>
      <dgm:t>
        <a:bodyPr/>
        <a:lstStyle/>
        <a:p>
          <a:endParaRPr lang="fr-FR"/>
        </a:p>
      </dgm:t>
    </dgm:pt>
    <dgm:pt modelId="{B8EF73A9-9639-4058-BA0A-EF3880EF3CD5}" type="sibTrans" cxnId="{DB6958E1-49EF-46A8-8983-831C662842D0}">
      <dgm:prSet/>
      <dgm:spPr/>
      <dgm:t>
        <a:bodyPr/>
        <a:lstStyle/>
        <a:p>
          <a:endParaRPr lang="fr-FR"/>
        </a:p>
      </dgm:t>
    </dgm:pt>
    <dgm:pt modelId="{F6C6F3C1-45AD-4B02-8265-594952860102}">
      <dgm:prSet phldrT="[Texte]"/>
      <dgm:spPr/>
      <dgm:t>
        <a:bodyPr/>
        <a:lstStyle/>
        <a:p>
          <a:r>
            <a:rPr lang="fr-FR" dirty="0"/>
            <a:t>Questions ?</a:t>
          </a:r>
        </a:p>
      </dgm:t>
    </dgm:pt>
    <dgm:pt modelId="{7B917FDF-8C40-4E6D-9323-517FB662A467}" type="parTrans" cxnId="{B8091ABF-CD55-4AF1-BC00-70A96BBB670A}">
      <dgm:prSet/>
      <dgm:spPr/>
      <dgm:t>
        <a:bodyPr/>
        <a:lstStyle/>
        <a:p>
          <a:endParaRPr lang="fr-FR"/>
        </a:p>
      </dgm:t>
    </dgm:pt>
    <dgm:pt modelId="{BDF79B58-DE31-42BA-ADDF-2EAA118EFD6B}" type="sibTrans" cxnId="{B8091ABF-CD55-4AF1-BC00-70A96BBB670A}">
      <dgm:prSet/>
      <dgm:spPr/>
      <dgm:t>
        <a:bodyPr/>
        <a:lstStyle/>
        <a:p>
          <a:endParaRPr lang="fr-FR"/>
        </a:p>
      </dgm:t>
    </dgm:pt>
    <dgm:pt modelId="{7D3E4944-D27F-479F-8DFB-5F04072DA2F1}" type="pres">
      <dgm:prSet presAssocID="{F9E3A4B7-DE24-45E1-8CFC-7D84C5B4A6D4}" presName="Name0" presStyleCnt="0">
        <dgm:presLayoutVars>
          <dgm:dir/>
          <dgm:animLvl val="lvl"/>
          <dgm:resizeHandles val="exact"/>
        </dgm:presLayoutVars>
      </dgm:prSet>
      <dgm:spPr/>
    </dgm:pt>
    <dgm:pt modelId="{9A844BD5-3568-4A54-92B4-65DECFF22972}" type="pres">
      <dgm:prSet presAssocID="{2F7409B7-74AE-4CD6-A6DA-747E6DF949CE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FFF50563-1602-4942-ACAD-35A7B15C9A0F}" type="pres">
      <dgm:prSet presAssocID="{5F363198-AC94-4BE8-A405-A708693187FE}" presName="parTxOnlySpace" presStyleCnt="0"/>
      <dgm:spPr/>
    </dgm:pt>
    <dgm:pt modelId="{3D42C56B-7216-48C0-9C98-F9770074CE95}" type="pres">
      <dgm:prSet presAssocID="{CD3CA9AC-3CAF-44CC-89E5-DC249A07D82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9346327-2107-4614-9D6A-ABFA5BD0321E}" type="pres">
      <dgm:prSet presAssocID="{14838CDB-1574-4726-A636-B43E14C1D451}" presName="parTxOnlySpace" presStyleCnt="0"/>
      <dgm:spPr/>
    </dgm:pt>
    <dgm:pt modelId="{DCDB85D4-9BAE-4FFC-B279-740A7AFC9C73}" type="pres">
      <dgm:prSet presAssocID="{D071A555-4F33-4E67-BB24-9211911A50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912322A-577D-45D2-B335-ABE8B256193A}" type="pres">
      <dgm:prSet presAssocID="{20E65771-5E85-424D-BA6F-EA005D8B54D0}" presName="parTxOnlySpace" presStyleCnt="0"/>
      <dgm:spPr/>
    </dgm:pt>
    <dgm:pt modelId="{9CB5EB4D-F56C-4824-A3AB-BF7EF926C6B3}" type="pres">
      <dgm:prSet presAssocID="{5364F02D-5B8F-401A-8EEF-CFE23ED1751F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B30A06C-D445-481D-800E-E7E81C421508}" type="pres">
      <dgm:prSet presAssocID="{4268566C-4D90-43A0-B4C6-BEFC737D2CD6}" presName="parTxOnlySpace" presStyleCnt="0"/>
      <dgm:spPr/>
    </dgm:pt>
    <dgm:pt modelId="{EC23C1AF-FD6A-4B27-82D1-179F98477B1B}" type="pres">
      <dgm:prSet presAssocID="{34815064-656F-4C88-8F8B-D546027394A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B932C6A-B647-437E-BC6D-42CAC0A901E1}" type="pres">
      <dgm:prSet presAssocID="{EEEBD948-8A99-4F34-B4A4-68AF7620C73A}" presName="parTxOnlySpace" presStyleCnt="0"/>
      <dgm:spPr/>
    </dgm:pt>
    <dgm:pt modelId="{22EEA75E-3B9C-46A5-B958-4ACD5E603EAC}" type="pres">
      <dgm:prSet presAssocID="{6C22F819-4955-4563-A4EF-FE71E0438F0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51AA695-B280-474E-A786-E8501ED6AA71}" type="pres">
      <dgm:prSet presAssocID="{FDCA9502-D813-480A-99D7-0914FCA61A72}" presName="parTxOnlySpace" presStyleCnt="0"/>
      <dgm:spPr/>
    </dgm:pt>
    <dgm:pt modelId="{503C0127-0A26-45CA-AE6B-75C48B8F1D86}" type="pres">
      <dgm:prSet presAssocID="{CB663C53-41C4-4325-A8C1-F5907C5815F6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9EBDAA54-347D-4721-A334-3CF8724F29AA}" type="pres">
      <dgm:prSet presAssocID="{B8EF73A9-9639-4058-BA0A-EF3880EF3CD5}" presName="parTxOnlySpace" presStyleCnt="0"/>
      <dgm:spPr/>
    </dgm:pt>
    <dgm:pt modelId="{A21731FB-CDFF-43B9-98A9-9DE732CFF5C8}" type="pres">
      <dgm:prSet presAssocID="{F6C6F3C1-45AD-4B02-8265-594952860102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87950340-AFA9-46E0-887C-CD886B3B885B}" type="presOf" srcId="{F6C6F3C1-45AD-4B02-8265-594952860102}" destId="{A21731FB-CDFF-43B9-98A9-9DE732CFF5C8}" srcOrd="0" destOrd="0" presId="urn:microsoft.com/office/officeart/2005/8/layout/chevron1"/>
    <dgm:cxn modelId="{764F4CE2-8AF5-45CF-BDE6-340FC20C623A}" type="presOf" srcId="{6C22F819-4955-4563-A4EF-FE71E0438F0B}" destId="{22EEA75E-3B9C-46A5-B958-4ACD5E603EAC}" srcOrd="0" destOrd="0" presId="urn:microsoft.com/office/officeart/2005/8/layout/chevron1"/>
    <dgm:cxn modelId="{DB6958E1-49EF-46A8-8983-831C662842D0}" srcId="{F9E3A4B7-DE24-45E1-8CFC-7D84C5B4A6D4}" destId="{CB663C53-41C4-4325-A8C1-F5907C5815F6}" srcOrd="6" destOrd="0" parTransId="{BC5252BD-00C8-4202-8B61-3F337ADCADB9}" sibTransId="{B8EF73A9-9639-4058-BA0A-EF3880EF3CD5}"/>
    <dgm:cxn modelId="{64CDD443-6DD5-4EAA-A901-DBB7DFEE3394}" srcId="{F9E3A4B7-DE24-45E1-8CFC-7D84C5B4A6D4}" destId="{D071A555-4F33-4E67-BB24-9211911A50F1}" srcOrd="2" destOrd="0" parTransId="{62CBB452-53EA-4AA0-BE84-149C71B406F3}" sibTransId="{20E65771-5E85-424D-BA6F-EA005D8B54D0}"/>
    <dgm:cxn modelId="{72FE7F4A-AEDC-43D8-B5C9-883DF1F59B46}" type="presOf" srcId="{F9E3A4B7-DE24-45E1-8CFC-7D84C5B4A6D4}" destId="{7D3E4944-D27F-479F-8DFB-5F04072DA2F1}" srcOrd="0" destOrd="0" presId="urn:microsoft.com/office/officeart/2005/8/layout/chevron1"/>
    <dgm:cxn modelId="{C52A4339-8323-4EB7-924D-FDFC6C06A215}" type="presOf" srcId="{5364F02D-5B8F-401A-8EEF-CFE23ED1751F}" destId="{9CB5EB4D-F56C-4824-A3AB-BF7EF926C6B3}" srcOrd="0" destOrd="0" presId="urn:microsoft.com/office/officeart/2005/8/layout/chevron1"/>
    <dgm:cxn modelId="{F45AD4BC-FF8D-4E68-AD19-4EE5996E87CF}" srcId="{F9E3A4B7-DE24-45E1-8CFC-7D84C5B4A6D4}" destId="{34815064-656F-4C88-8F8B-D546027394AC}" srcOrd="4" destOrd="0" parTransId="{430FC306-0E21-499D-80AB-EFCFEA4D514E}" sibTransId="{EEEBD948-8A99-4F34-B4A4-68AF7620C73A}"/>
    <dgm:cxn modelId="{54B3B223-6C9A-4065-A63F-D47CB26FF5E1}" srcId="{F9E3A4B7-DE24-45E1-8CFC-7D84C5B4A6D4}" destId="{2F7409B7-74AE-4CD6-A6DA-747E6DF949CE}" srcOrd="0" destOrd="0" parTransId="{F3277C29-752C-43B8-A6DC-FF684998ACC3}" sibTransId="{5F363198-AC94-4BE8-A405-A708693187FE}"/>
    <dgm:cxn modelId="{7F2E7CA1-D4AA-4801-9012-1C8742B3F5A8}" type="presOf" srcId="{34815064-656F-4C88-8F8B-D546027394AC}" destId="{EC23C1AF-FD6A-4B27-82D1-179F98477B1B}" srcOrd="0" destOrd="0" presId="urn:microsoft.com/office/officeart/2005/8/layout/chevron1"/>
    <dgm:cxn modelId="{F408242A-2C76-403E-A156-4BD3C028EBBE}" srcId="{F9E3A4B7-DE24-45E1-8CFC-7D84C5B4A6D4}" destId="{5364F02D-5B8F-401A-8EEF-CFE23ED1751F}" srcOrd="3" destOrd="0" parTransId="{7F904492-2BDA-4533-9A6F-2A02065F9F14}" sibTransId="{4268566C-4D90-43A0-B4C6-BEFC737D2CD6}"/>
    <dgm:cxn modelId="{3A22CDA5-100B-4BDC-8ACB-4CDEC0C3A1EB}" type="presOf" srcId="{CD3CA9AC-3CAF-44CC-89E5-DC249A07D822}" destId="{3D42C56B-7216-48C0-9C98-F9770074CE95}" srcOrd="0" destOrd="0" presId="urn:microsoft.com/office/officeart/2005/8/layout/chevron1"/>
    <dgm:cxn modelId="{06B25534-5041-4434-9F4B-5ED7CEDD7052}" type="presOf" srcId="{CB663C53-41C4-4325-A8C1-F5907C5815F6}" destId="{503C0127-0A26-45CA-AE6B-75C48B8F1D86}" srcOrd="0" destOrd="0" presId="urn:microsoft.com/office/officeart/2005/8/layout/chevron1"/>
    <dgm:cxn modelId="{D6407AE3-6039-4596-B443-405BA877A562}" srcId="{F9E3A4B7-DE24-45E1-8CFC-7D84C5B4A6D4}" destId="{CD3CA9AC-3CAF-44CC-89E5-DC249A07D822}" srcOrd="1" destOrd="0" parTransId="{2694EEB5-83FB-49A5-B879-87858D46BE76}" sibTransId="{14838CDB-1574-4726-A636-B43E14C1D451}"/>
    <dgm:cxn modelId="{B8091ABF-CD55-4AF1-BC00-70A96BBB670A}" srcId="{F9E3A4B7-DE24-45E1-8CFC-7D84C5B4A6D4}" destId="{F6C6F3C1-45AD-4B02-8265-594952860102}" srcOrd="7" destOrd="0" parTransId="{7B917FDF-8C40-4E6D-9323-517FB662A467}" sibTransId="{BDF79B58-DE31-42BA-ADDF-2EAA118EFD6B}"/>
    <dgm:cxn modelId="{1340AE6F-A3A2-4A30-AF34-4AFD96B13A1E}" srcId="{F9E3A4B7-DE24-45E1-8CFC-7D84C5B4A6D4}" destId="{6C22F819-4955-4563-A4EF-FE71E0438F0B}" srcOrd="5" destOrd="0" parTransId="{3682B902-563E-46F4-A58F-C6619E1F84DA}" sibTransId="{FDCA9502-D813-480A-99D7-0914FCA61A72}"/>
    <dgm:cxn modelId="{7DC149F2-D2D9-4575-8E0C-4992C7C43B36}" type="presOf" srcId="{D071A555-4F33-4E67-BB24-9211911A50F1}" destId="{DCDB85D4-9BAE-4FFC-B279-740A7AFC9C73}" srcOrd="0" destOrd="0" presId="urn:microsoft.com/office/officeart/2005/8/layout/chevron1"/>
    <dgm:cxn modelId="{9639C7D0-7B60-446A-A58E-39FED3FE7389}" type="presOf" srcId="{2F7409B7-74AE-4CD6-A6DA-747E6DF949CE}" destId="{9A844BD5-3568-4A54-92B4-65DECFF22972}" srcOrd="0" destOrd="0" presId="urn:microsoft.com/office/officeart/2005/8/layout/chevron1"/>
    <dgm:cxn modelId="{78D39408-AF4C-4763-BE29-62D5902D252F}" type="presParOf" srcId="{7D3E4944-D27F-479F-8DFB-5F04072DA2F1}" destId="{9A844BD5-3568-4A54-92B4-65DECFF22972}" srcOrd="0" destOrd="0" presId="urn:microsoft.com/office/officeart/2005/8/layout/chevron1"/>
    <dgm:cxn modelId="{E040BD9F-8379-4591-92DD-2C7331AF2C44}" type="presParOf" srcId="{7D3E4944-D27F-479F-8DFB-5F04072DA2F1}" destId="{FFF50563-1602-4942-ACAD-35A7B15C9A0F}" srcOrd="1" destOrd="0" presId="urn:microsoft.com/office/officeart/2005/8/layout/chevron1"/>
    <dgm:cxn modelId="{F5080A69-A581-4143-89DB-6F411322F037}" type="presParOf" srcId="{7D3E4944-D27F-479F-8DFB-5F04072DA2F1}" destId="{3D42C56B-7216-48C0-9C98-F9770074CE95}" srcOrd="2" destOrd="0" presId="urn:microsoft.com/office/officeart/2005/8/layout/chevron1"/>
    <dgm:cxn modelId="{A71A7DF0-044C-4234-ACB2-83D636222CC7}" type="presParOf" srcId="{7D3E4944-D27F-479F-8DFB-5F04072DA2F1}" destId="{49346327-2107-4614-9D6A-ABFA5BD0321E}" srcOrd="3" destOrd="0" presId="urn:microsoft.com/office/officeart/2005/8/layout/chevron1"/>
    <dgm:cxn modelId="{39F1EBDA-B08F-47B5-A4AC-5C3A02313336}" type="presParOf" srcId="{7D3E4944-D27F-479F-8DFB-5F04072DA2F1}" destId="{DCDB85D4-9BAE-4FFC-B279-740A7AFC9C73}" srcOrd="4" destOrd="0" presId="urn:microsoft.com/office/officeart/2005/8/layout/chevron1"/>
    <dgm:cxn modelId="{460C9328-8BA2-486C-867F-4A49D610F1B6}" type="presParOf" srcId="{7D3E4944-D27F-479F-8DFB-5F04072DA2F1}" destId="{C912322A-577D-45D2-B335-ABE8B256193A}" srcOrd="5" destOrd="0" presId="urn:microsoft.com/office/officeart/2005/8/layout/chevron1"/>
    <dgm:cxn modelId="{7577E5CF-6B5C-46B6-9487-CD761AC6D113}" type="presParOf" srcId="{7D3E4944-D27F-479F-8DFB-5F04072DA2F1}" destId="{9CB5EB4D-F56C-4824-A3AB-BF7EF926C6B3}" srcOrd="6" destOrd="0" presId="urn:microsoft.com/office/officeart/2005/8/layout/chevron1"/>
    <dgm:cxn modelId="{FA117C3F-263F-4D53-B5A2-925DC3660C48}" type="presParOf" srcId="{7D3E4944-D27F-479F-8DFB-5F04072DA2F1}" destId="{9B30A06C-D445-481D-800E-E7E81C421508}" srcOrd="7" destOrd="0" presId="urn:microsoft.com/office/officeart/2005/8/layout/chevron1"/>
    <dgm:cxn modelId="{80F8BCD0-2778-4DEC-AFDF-5ACBEE1057D2}" type="presParOf" srcId="{7D3E4944-D27F-479F-8DFB-5F04072DA2F1}" destId="{EC23C1AF-FD6A-4B27-82D1-179F98477B1B}" srcOrd="8" destOrd="0" presId="urn:microsoft.com/office/officeart/2005/8/layout/chevron1"/>
    <dgm:cxn modelId="{75AA0648-54B9-408F-B985-BE0785B12044}" type="presParOf" srcId="{7D3E4944-D27F-479F-8DFB-5F04072DA2F1}" destId="{4B932C6A-B647-437E-BC6D-42CAC0A901E1}" srcOrd="9" destOrd="0" presId="urn:microsoft.com/office/officeart/2005/8/layout/chevron1"/>
    <dgm:cxn modelId="{332422A7-B626-45FD-8C25-99D2EA72A539}" type="presParOf" srcId="{7D3E4944-D27F-479F-8DFB-5F04072DA2F1}" destId="{22EEA75E-3B9C-46A5-B958-4ACD5E603EAC}" srcOrd="10" destOrd="0" presId="urn:microsoft.com/office/officeart/2005/8/layout/chevron1"/>
    <dgm:cxn modelId="{1AC63F92-2470-41D6-AA3A-4E0FFBB2AE4B}" type="presParOf" srcId="{7D3E4944-D27F-479F-8DFB-5F04072DA2F1}" destId="{351AA695-B280-474E-A786-E8501ED6AA71}" srcOrd="11" destOrd="0" presId="urn:microsoft.com/office/officeart/2005/8/layout/chevron1"/>
    <dgm:cxn modelId="{09E9C7FE-FBFE-4768-8414-59DAC218C9FD}" type="presParOf" srcId="{7D3E4944-D27F-479F-8DFB-5F04072DA2F1}" destId="{503C0127-0A26-45CA-AE6B-75C48B8F1D86}" srcOrd="12" destOrd="0" presId="urn:microsoft.com/office/officeart/2005/8/layout/chevron1"/>
    <dgm:cxn modelId="{021FE88F-E45F-4168-B134-ECC009F9C0A4}" type="presParOf" srcId="{7D3E4944-D27F-479F-8DFB-5F04072DA2F1}" destId="{9EBDAA54-347D-4721-A334-3CF8724F29AA}" srcOrd="13" destOrd="0" presId="urn:microsoft.com/office/officeart/2005/8/layout/chevron1"/>
    <dgm:cxn modelId="{DF43E1FB-A505-4B39-8239-22A9A251DDDE}" type="presParOf" srcId="{7D3E4944-D27F-479F-8DFB-5F04072DA2F1}" destId="{A21731FB-CDFF-43B9-98A9-9DE732CFF5C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E3A4B7-DE24-45E1-8CFC-7D84C5B4A6D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F7409B7-74AE-4CD6-A6DA-747E6DF949CE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Gestion des images</a:t>
          </a:r>
        </a:p>
      </dgm:t>
    </dgm:pt>
    <dgm:pt modelId="{F3277C29-752C-43B8-A6DC-FF684998ACC3}" type="parTrans" cxnId="{54B3B223-6C9A-4065-A63F-D47CB26FF5E1}">
      <dgm:prSet/>
      <dgm:spPr/>
      <dgm:t>
        <a:bodyPr/>
        <a:lstStyle/>
        <a:p>
          <a:endParaRPr lang="fr-FR"/>
        </a:p>
      </dgm:t>
    </dgm:pt>
    <dgm:pt modelId="{5F363198-AC94-4BE8-A405-A708693187FE}" type="sibTrans" cxnId="{54B3B223-6C9A-4065-A63F-D47CB26FF5E1}">
      <dgm:prSet/>
      <dgm:spPr/>
      <dgm:t>
        <a:bodyPr/>
        <a:lstStyle/>
        <a:p>
          <a:endParaRPr lang="fr-FR"/>
        </a:p>
      </dgm:t>
    </dgm:pt>
    <dgm:pt modelId="{CD3CA9AC-3CAF-44CC-89E5-DC249A07D822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 err="1"/>
            <a:t>exiaSaver</a:t>
          </a:r>
          <a:endParaRPr lang="fr-FR" dirty="0"/>
        </a:p>
      </dgm:t>
    </dgm:pt>
    <dgm:pt modelId="{2694EEB5-83FB-49A5-B879-87858D46BE76}" type="parTrans" cxnId="{D6407AE3-6039-4596-B443-405BA877A562}">
      <dgm:prSet/>
      <dgm:spPr/>
      <dgm:t>
        <a:bodyPr/>
        <a:lstStyle/>
        <a:p>
          <a:endParaRPr lang="fr-FR"/>
        </a:p>
      </dgm:t>
    </dgm:pt>
    <dgm:pt modelId="{14838CDB-1574-4726-A636-B43E14C1D451}" type="sibTrans" cxnId="{D6407AE3-6039-4596-B443-405BA877A562}">
      <dgm:prSet/>
      <dgm:spPr/>
      <dgm:t>
        <a:bodyPr/>
        <a:lstStyle/>
        <a:p>
          <a:endParaRPr lang="fr-FR"/>
        </a:p>
      </dgm:t>
    </dgm:pt>
    <dgm:pt modelId="{D071A555-4F33-4E67-BB24-9211911A50F1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Ecran statique</a:t>
          </a:r>
        </a:p>
      </dgm:t>
    </dgm:pt>
    <dgm:pt modelId="{62CBB452-53EA-4AA0-BE84-149C71B406F3}" type="parTrans" cxnId="{64CDD443-6DD5-4EAA-A901-DBB7DFEE3394}">
      <dgm:prSet/>
      <dgm:spPr/>
      <dgm:t>
        <a:bodyPr/>
        <a:lstStyle/>
        <a:p>
          <a:endParaRPr lang="fr-FR"/>
        </a:p>
      </dgm:t>
    </dgm:pt>
    <dgm:pt modelId="{20E65771-5E85-424D-BA6F-EA005D8B54D0}" type="sibTrans" cxnId="{64CDD443-6DD5-4EAA-A901-DBB7DFEE3394}">
      <dgm:prSet/>
      <dgm:spPr/>
      <dgm:t>
        <a:bodyPr/>
        <a:lstStyle/>
        <a:p>
          <a:endParaRPr lang="fr-FR"/>
        </a:p>
      </dgm:t>
    </dgm:pt>
    <dgm:pt modelId="{5364F02D-5B8F-401A-8EEF-CFE23ED1751F}">
      <dgm:prSet phldrT="[Texte]"/>
      <dgm:spPr/>
      <dgm:t>
        <a:bodyPr/>
        <a:lstStyle/>
        <a:p>
          <a:r>
            <a:rPr lang="fr-FR" dirty="0"/>
            <a:t>Ecran dynamique</a:t>
          </a:r>
        </a:p>
      </dgm:t>
    </dgm:pt>
    <dgm:pt modelId="{7F904492-2BDA-4533-9A6F-2A02065F9F14}" type="parTrans" cxnId="{F408242A-2C76-403E-A156-4BD3C028EBBE}">
      <dgm:prSet/>
      <dgm:spPr/>
      <dgm:t>
        <a:bodyPr/>
        <a:lstStyle/>
        <a:p>
          <a:endParaRPr lang="fr-FR"/>
        </a:p>
      </dgm:t>
    </dgm:pt>
    <dgm:pt modelId="{4268566C-4D90-43A0-B4C6-BEFC737D2CD6}" type="sibTrans" cxnId="{F408242A-2C76-403E-A156-4BD3C028EBBE}">
      <dgm:prSet/>
      <dgm:spPr/>
      <dgm:t>
        <a:bodyPr/>
        <a:lstStyle/>
        <a:p>
          <a:endParaRPr lang="fr-FR"/>
        </a:p>
      </dgm:t>
    </dgm:pt>
    <dgm:pt modelId="{34815064-656F-4C88-8F8B-D546027394AC}">
      <dgm:prSet phldrT="[Texte]"/>
      <dgm:spPr/>
      <dgm:t>
        <a:bodyPr/>
        <a:lstStyle/>
        <a:p>
          <a:r>
            <a:rPr lang="fr-FR" dirty="0"/>
            <a:t>Ecran interactif</a:t>
          </a:r>
        </a:p>
      </dgm:t>
    </dgm:pt>
    <dgm:pt modelId="{430FC306-0E21-499D-80AB-EFCFEA4D514E}" type="parTrans" cxnId="{F45AD4BC-FF8D-4E68-AD19-4EE5996E87CF}">
      <dgm:prSet/>
      <dgm:spPr/>
      <dgm:t>
        <a:bodyPr/>
        <a:lstStyle/>
        <a:p>
          <a:endParaRPr lang="fr-FR"/>
        </a:p>
      </dgm:t>
    </dgm:pt>
    <dgm:pt modelId="{EEEBD948-8A99-4F34-B4A4-68AF7620C73A}" type="sibTrans" cxnId="{F45AD4BC-FF8D-4E68-AD19-4EE5996E87CF}">
      <dgm:prSet/>
      <dgm:spPr/>
      <dgm:t>
        <a:bodyPr/>
        <a:lstStyle/>
        <a:p>
          <a:endParaRPr lang="fr-FR"/>
        </a:p>
      </dgm:t>
    </dgm:pt>
    <dgm:pt modelId="{6C22F819-4955-4563-A4EF-FE71E0438F0B}">
      <dgm:prSet phldrT="[Texte]"/>
      <dgm:spPr/>
      <dgm:t>
        <a:bodyPr/>
        <a:lstStyle/>
        <a:p>
          <a:r>
            <a:rPr lang="fr-FR" dirty="0" err="1"/>
            <a:t>exiaSaver</a:t>
          </a:r>
          <a:r>
            <a:rPr lang="fr-FR" dirty="0"/>
            <a:t> –</a:t>
          </a:r>
          <a:r>
            <a:rPr lang="fr-FR" dirty="0" err="1"/>
            <a:t>stats</a:t>
          </a:r>
          <a:endParaRPr lang="fr-FR" dirty="0"/>
        </a:p>
      </dgm:t>
    </dgm:pt>
    <dgm:pt modelId="{3682B902-563E-46F4-A58F-C6619E1F84DA}" type="parTrans" cxnId="{1340AE6F-A3A2-4A30-AF34-4AFD96B13A1E}">
      <dgm:prSet/>
      <dgm:spPr/>
      <dgm:t>
        <a:bodyPr/>
        <a:lstStyle/>
        <a:p>
          <a:endParaRPr lang="fr-FR"/>
        </a:p>
      </dgm:t>
    </dgm:pt>
    <dgm:pt modelId="{FDCA9502-D813-480A-99D7-0914FCA61A72}" type="sibTrans" cxnId="{1340AE6F-A3A2-4A30-AF34-4AFD96B13A1E}">
      <dgm:prSet/>
      <dgm:spPr/>
      <dgm:t>
        <a:bodyPr/>
        <a:lstStyle/>
        <a:p>
          <a:endParaRPr lang="fr-FR"/>
        </a:p>
      </dgm:t>
    </dgm:pt>
    <dgm:pt modelId="{CB663C53-41C4-4325-A8C1-F5907C5815F6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BC5252BD-00C8-4202-8B61-3F337ADCADB9}" type="parTrans" cxnId="{DB6958E1-49EF-46A8-8983-831C662842D0}">
      <dgm:prSet/>
      <dgm:spPr/>
      <dgm:t>
        <a:bodyPr/>
        <a:lstStyle/>
        <a:p>
          <a:endParaRPr lang="fr-FR"/>
        </a:p>
      </dgm:t>
    </dgm:pt>
    <dgm:pt modelId="{B8EF73A9-9639-4058-BA0A-EF3880EF3CD5}" type="sibTrans" cxnId="{DB6958E1-49EF-46A8-8983-831C662842D0}">
      <dgm:prSet/>
      <dgm:spPr/>
      <dgm:t>
        <a:bodyPr/>
        <a:lstStyle/>
        <a:p>
          <a:endParaRPr lang="fr-FR"/>
        </a:p>
      </dgm:t>
    </dgm:pt>
    <dgm:pt modelId="{F6C6F3C1-45AD-4B02-8265-594952860102}">
      <dgm:prSet phldrT="[Texte]"/>
      <dgm:spPr/>
      <dgm:t>
        <a:bodyPr/>
        <a:lstStyle/>
        <a:p>
          <a:r>
            <a:rPr lang="fr-FR" dirty="0"/>
            <a:t>Questions ?</a:t>
          </a:r>
        </a:p>
      </dgm:t>
    </dgm:pt>
    <dgm:pt modelId="{7B917FDF-8C40-4E6D-9323-517FB662A467}" type="parTrans" cxnId="{B8091ABF-CD55-4AF1-BC00-70A96BBB670A}">
      <dgm:prSet/>
      <dgm:spPr/>
      <dgm:t>
        <a:bodyPr/>
        <a:lstStyle/>
        <a:p>
          <a:endParaRPr lang="fr-FR"/>
        </a:p>
      </dgm:t>
    </dgm:pt>
    <dgm:pt modelId="{BDF79B58-DE31-42BA-ADDF-2EAA118EFD6B}" type="sibTrans" cxnId="{B8091ABF-CD55-4AF1-BC00-70A96BBB670A}">
      <dgm:prSet/>
      <dgm:spPr/>
      <dgm:t>
        <a:bodyPr/>
        <a:lstStyle/>
        <a:p>
          <a:endParaRPr lang="fr-FR"/>
        </a:p>
      </dgm:t>
    </dgm:pt>
    <dgm:pt modelId="{7D3E4944-D27F-479F-8DFB-5F04072DA2F1}" type="pres">
      <dgm:prSet presAssocID="{F9E3A4B7-DE24-45E1-8CFC-7D84C5B4A6D4}" presName="Name0" presStyleCnt="0">
        <dgm:presLayoutVars>
          <dgm:dir/>
          <dgm:animLvl val="lvl"/>
          <dgm:resizeHandles val="exact"/>
        </dgm:presLayoutVars>
      </dgm:prSet>
      <dgm:spPr/>
    </dgm:pt>
    <dgm:pt modelId="{9A844BD5-3568-4A54-92B4-65DECFF22972}" type="pres">
      <dgm:prSet presAssocID="{2F7409B7-74AE-4CD6-A6DA-747E6DF949CE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FFF50563-1602-4942-ACAD-35A7B15C9A0F}" type="pres">
      <dgm:prSet presAssocID="{5F363198-AC94-4BE8-A405-A708693187FE}" presName="parTxOnlySpace" presStyleCnt="0"/>
      <dgm:spPr/>
    </dgm:pt>
    <dgm:pt modelId="{3D42C56B-7216-48C0-9C98-F9770074CE95}" type="pres">
      <dgm:prSet presAssocID="{CD3CA9AC-3CAF-44CC-89E5-DC249A07D82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9346327-2107-4614-9D6A-ABFA5BD0321E}" type="pres">
      <dgm:prSet presAssocID="{14838CDB-1574-4726-A636-B43E14C1D451}" presName="parTxOnlySpace" presStyleCnt="0"/>
      <dgm:spPr/>
    </dgm:pt>
    <dgm:pt modelId="{DCDB85D4-9BAE-4FFC-B279-740A7AFC9C73}" type="pres">
      <dgm:prSet presAssocID="{D071A555-4F33-4E67-BB24-9211911A50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912322A-577D-45D2-B335-ABE8B256193A}" type="pres">
      <dgm:prSet presAssocID="{20E65771-5E85-424D-BA6F-EA005D8B54D0}" presName="parTxOnlySpace" presStyleCnt="0"/>
      <dgm:spPr/>
    </dgm:pt>
    <dgm:pt modelId="{9CB5EB4D-F56C-4824-A3AB-BF7EF926C6B3}" type="pres">
      <dgm:prSet presAssocID="{5364F02D-5B8F-401A-8EEF-CFE23ED1751F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B30A06C-D445-481D-800E-E7E81C421508}" type="pres">
      <dgm:prSet presAssocID="{4268566C-4D90-43A0-B4C6-BEFC737D2CD6}" presName="parTxOnlySpace" presStyleCnt="0"/>
      <dgm:spPr/>
    </dgm:pt>
    <dgm:pt modelId="{EC23C1AF-FD6A-4B27-82D1-179F98477B1B}" type="pres">
      <dgm:prSet presAssocID="{34815064-656F-4C88-8F8B-D546027394A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B932C6A-B647-437E-BC6D-42CAC0A901E1}" type="pres">
      <dgm:prSet presAssocID="{EEEBD948-8A99-4F34-B4A4-68AF7620C73A}" presName="parTxOnlySpace" presStyleCnt="0"/>
      <dgm:spPr/>
    </dgm:pt>
    <dgm:pt modelId="{22EEA75E-3B9C-46A5-B958-4ACD5E603EAC}" type="pres">
      <dgm:prSet presAssocID="{6C22F819-4955-4563-A4EF-FE71E0438F0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51AA695-B280-474E-A786-E8501ED6AA71}" type="pres">
      <dgm:prSet presAssocID="{FDCA9502-D813-480A-99D7-0914FCA61A72}" presName="parTxOnlySpace" presStyleCnt="0"/>
      <dgm:spPr/>
    </dgm:pt>
    <dgm:pt modelId="{503C0127-0A26-45CA-AE6B-75C48B8F1D86}" type="pres">
      <dgm:prSet presAssocID="{CB663C53-41C4-4325-A8C1-F5907C5815F6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9EBDAA54-347D-4721-A334-3CF8724F29AA}" type="pres">
      <dgm:prSet presAssocID="{B8EF73A9-9639-4058-BA0A-EF3880EF3CD5}" presName="parTxOnlySpace" presStyleCnt="0"/>
      <dgm:spPr/>
    </dgm:pt>
    <dgm:pt modelId="{A21731FB-CDFF-43B9-98A9-9DE732CFF5C8}" type="pres">
      <dgm:prSet presAssocID="{F6C6F3C1-45AD-4B02-8265-594952860102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87950340-AFA9-46E0-887C-CD886B3B885B}" type="presOf" srcId="{F6C6F3C1-45AD-4B02-8265-594952860102}" destId="{A21731FB-CDFF-43B9-98A9-9DE732CFF5C8}" srcOrd="0" destOrd="0" presId="urn:microsoft.com/office/officeart/2005/8/layout/chevron1"/>
    <dgm:cxn modelId="{764F4CE2-8AF5-45CF-BDE6-340FC20C623A}" type="presOf" srcId="{6C22F819-4955-4563-A4EF-FE71E0438F0B}" destId="{22EEA75E-3B9C-46A5-B958-4ACD5E603EAC}" srcOrd="0" destOrd="0" presId="urn:microsoft.com/office/officeart/2005/8/layout/chevron1"/>
    <dgm:cxn modelId="{DB6958E1-49EF-46A8-8983-831C662842D0}" srcId="{F9E3A4B7-DE24-45E1-8CFC-7D84C5B4A6D4}" destId="{CB663C53-41C4-4325-A8C1-F5907C5815F6}" srcOrd="6" destOrd="0" parTransId="{BC5252BD-00C8-4202-8B61-3F337ADCADB9}" sibTransId="{B8EF73A9-9639-4058-BA0A-EF3880EF3CD5}"/>
    <dgm:cxn modelId="{64CDD443-6DD5-4EAA-A901-DBB7DFEE3394}" srcId="{F9E3A4B7-DE24-45E1-8CFC-7D84C5B4A6D4}" destId="{D071A555-4F33-4E67-BB24-9211911A50F1}" srcOrd="2" destOrd="0" parTransId="{62CBB452-53EA-4AA0-BE84-149C71B406F3}" sibTransId="{20E65771-5E85-424D-BA6F-EA005D8B54D0}"/>
    <dgm:cxn modelId="{72FE7F4A-AEDC-43D8-B5C9-883DF1F59B46}" type="presOf" srcId="{F9E3A4B7-DE24-45E1-8CFC-7D84C5B4A6D4}" destId="{7D3E4944-D27F-479F-8DFB-5F04072DA2F1}" srcOrd="0" destOrd="0" presId="urn:microsoft.com/office/officeart/2005/8/layout/chevron1"/>
    <dgm:cxn modelId="{C52A4339-8323-4EB7-924D-FDFC6C06A215}" type="presOf" srcId="{5364F02D-5B8F-401A-8EEF-CFE23ED1751F}" destId="{9CB5EB4D-F56C-4824-A3AB-BF7EF926C6B3}" srcOrd="0" destOrd="0" presId="urn:microsoft.com/office/officeart/2005/8/layout/chevron1"/>
    <dgm:cxn modelId="{F45AD4BC-FF8D-4E68-AD19-4EE5996E87CF}" srcId="{F9E3A4B7-DE24-45E1-8CFC-7D84C5B4A6D4}" destId="{34815064-656F-4C88-8F8B-D546027394AC}" srcOrd="4" destOrd="0" parTransId="{430FC306-0E21-499D-80AB-EFCFEA4D514E}" sibTransId="{EEEBD948-8A99-4F34-B4A4-68AF7620C73A}"/>
    <dgm:cxn modelId="{54B3B223-6C9A-4065-A63F-D47CB26FF5E1}" srcId="{F9E3A4B7-DE24-45E1-8CFC-7D84C5B4A6D4}" destId="{2F7409B7-74AE-4CD6-A6DA-747E6DF949CE}" srcOrd="0" destOrd="0" parTransId="{F3277C29-752C-43B8-A6DC-FF684998ACC3}" sibTransId="{5F363198-AC94-4BE8-A405-A708693187FE}"/>
    <dgm:cxn modelId="{7F2E7CA1-D4AA-4801-9012-1C8742B3F5A8}" type="presOf" srcId="{34815064-656F-4C88-8F8B-D546027394AC}" destId="{EC23C1AF-FD6A-4B27-82D1-179F98477B1B}" srcOrd="0" destOrd="0" presId="urn:microsoft.com/office/officeart/2005/8/layout/chevron1"/>
    <dgm:cxn modelId="{F408242A-2C76-403E-A156-4BD3C028EBBE}" srcId="{F9E3A4B7-DE24-45E1-8CFC-7D84C5B4A6D4}" destId="{5364F02D-5B8F-401A-8EEF-CFE23ED1751F}" srcOrd="3" destOrd="0" parTransId="{7F904492-2BDA-4533-9A6F-2A02065F9F14}" sibTransId="{4268566C-4D90-43A0-B4C6-BEFC737D2CD6}"/>
    <dgm:cxn modelId="{3A22CDA5-100B-4BDC-8ACB-4CDEC0C3A1EB}" type="presOf" srcId="{CD3CA9AC-3CAF-44CC-89E5-DC249A07D822}" destId="{3D42C56B-7216-48C0-9C98-F9770074CE95}" srcOrd="0" destOrd="0" presId="urn:microsoft.com/office/officeart/2005/8/layout/chevron1"/>
    <dgm:cxn modelId="{06B25534-5041-4434-9F4B-5ED7CEDD7052}" type="presOf" srcId="{CB663C53-41C4-4325-A8C1-F5907C5815F6}" destId="{503C0127-0A26-45CA-AE6B-75C48B8F1D86}" srcOrd="0" destOrd="0" presId="urn:microsoft.com/office/officeart/2005/8/layout/chevron1"/>
    <dgm:cxn modelId="{D6407AE3-6039-4596-B443-405BA877A562}" srcId="{F9E3A4B7-DE24-45E1-8CFC-7D84C5B4A6D4}" destId="{CD3CA9AC-3CAF-44CC-89E5-DC249A07D822}" srcOrd="1" destOrd="0" parTransId="{2694EEB5-83FB-49A5-B879-87858D46BE76}" sibTransId="{14838CDB-1574-4726-A636-B43E14C1D451}"/>
    <dgm:cxn modelId="{B8091ABF-CD55-4AF1-BC00-70A96BBB670A}" srcId="{F9E3A4B7-DE24-45E1-8CFC-7D84C5B4A6D4}" destId="{F6C6F3C1-45AD-4B02-8265-594952860102}" srcOrd="7" destOrd="0" parTransId="{7B917FDF-8C40-4E6D-9323-517FB662A467}" sibTransId="{BDF79B58-DE31-42BA-ADDF-2EAA118EFD6B}"/>
    <dgm:cxn modelId="{1340AE6F-A3A2-4A30-AF34-4AFD96B13A1E}" srcId="{F9E3A4B7-DE24-45E1-8CFC-7D84C5B4A6D4}" destId="{6C22F819-4955-4563-A4EF-FE71E0438F0B}" srcOrd="5" destOrd="0" parTransId="{3682B902-563E-46F4-A58F-C6619E1F84DA}" sibTransId="{FDCA9502-D813-480A-99D7-0914FCA61A72}"/>
    <dgm:cxn modelId="{7DC149F2-D2D9-4575-8E0C-4992C7C43B36}" type="presOf" srcId="{D071A555-4F33-4E67-BB24-9211911A50F1}" destId="{DCDB85D4-9BAE-4FFC-B279-740A7AFC9C73}" srcOrd="0" destOrd="0" presId="urn:microsoft.com/office/officeart/2005/8/layout/chevron1"/>
    <dgm:cxn modelId="{9639C7D0-7B60-446A-A58E-39FED3FE7389}" type="presOf" srcId="{2F7409B7-74AE-4CD6-A6DA-747E6DF949CE}" destId="{9A844BD5-3568-4A54-92B4-65DECFF22972}" srcOrd="0" destOrd="0" presId="urn:microsoft.com/office/officeart/2005/8/layout/chevron1"/>
    <dgm:cxn modelId="{78D39408-AF4C-4763-BE29-62D5902D252F}" type="presParOf" srcId="{7D3E4944-D27F-479F-8DFB-5F04072DA2F1}" destId="{9A844BD5-3568-4A54-92B4-65DECFF22972}" srcOrd="0" destOrd="0" presId="urn:microsoft.com/office/officeart/2005/8/layout/chevron1"/>
    <dgm:cxn modelId="{E040BD9F-8379-4591-92DD-2C7331AF2C44}" type="presParOf" srcId="{7D3E4944-D27F-479F-8DFB-5F04072DA2F1}" destId="{FFF50563-1602-4942-ACAD-35A7B15C9A0F}" srcOrd="1" destOrd="0" presId="urn:microsoft.com/office/officeart/2005/8/layout/chevron1"/>
    <dgm:cxn modelId="{F5080A69-A581-4143-89DB-6F411322F037}" type="presParOf" srcId="{7D3E4944-D27F-479F-8DFB-5F04072DA2F1}" destId="{3D42C56B-7216-48C0-9C98-F9770074CE95}" srcOrd="2" destOrd="0" presId="urn:microsoft.com/office/officeart/2005/8/layout/chevron1"/>
    <dgm:cxn modelId="{A71A7DF0-044C-4234-ACB2-83D636222CC7}" type="presParOf" srcId="{7D3E4944-D27F-479F-8DFB-5F04072DA2F1}" destId="{49346327-2107-4614-9D6A-ABFA5BD0321E}" srcOrd="3" destOrd="0" presId="urn:microsoft.com/office/officeart/2005/8/layout/chevron1"/>
    <dgm:cxn modelId="{39F1EBDA-B08F-47B5-A4AC-5C3A02313336}" type="presParOf" srcId="{7D3E4944-D27F-479F-8DFB-5F04072DA2F1}" destId="{DCDB85D4-9BAE-4FFC-B279-740A7AFC9C73}" srcOrd="4" destOrd="0" presId="urn:microsoft.com/office/officeart/2005/8/layout/chevron1"/>
    <dgm:cxn modelId="{460C9328-8BA2-486C-867F-4A49D610F1B6}" type="presParOf" srcId="{7D3E4944-D27F-479F-8DFB-5F04072DA2F1}" destId="{C912322A-577D-45D2-B335-ABE8B256193A}" srcOrd="5" destOrd="0" presId="urn:microsoft.com/office/officeart/2005/8/layout/chevron1"/>
    <dgm:cxn modelId="{7577E5CF-6B5C-46B6-9487-CD761AC6D113}" type="presParOf" srcId="{7D3E4944-D27F-479F-8DFB-5F04072DA2F1}" destId="{9CB5EB4D-F56C-4824-A3AB-BF7EF926C6B3}" srcOrd="6" destOrd="0" presId="urn:microsoft.com/office/officeart/2005/8/layout/chevron1"/>
    <dgm:cxn modelId="{FA117C3F-263F-4D53-B5A2-925DC3660C48}" type="presParOf" srcId="{7D3E4944-D27F-479F-8DFB-5F04072DA2F1}" destId="{9B30A06C-D445-481D-800E-E7E81C421508}" srcOrd="7" destOrd="0" presId="urn:microsoft.com/office/officeart/2005/8/layout/chevron1"/>
    <dgm:cxn modelId="{80F8BCD0-2778-4DEC-AFDF-5ACBEE1057D2}" type="presParOf" srcId="{7D3E4944-D27F-479F-8DFB-5F04072DA2F1}" destId="{EC23C1AF-FD6A-4B27-82D1-179F98477B1B}" srcOrd="8" destOrd="0" presId="urn:microsoft.com/office/officeart/2005/8/layout/chevron1"/>
    <dgm:cxn modelId="{75AA0648-54B9-408F-B985-BE0785B12044}" type="presParOf" srcId="{7D3E4944-D27F-479F-8DFB-5F04072DA2F1}" destId="{4B932C6A-B647-437E-BC6D-42CAC0A901E1}" srcOrd="9" destOrd="0" presId="urn:microsoft.com/office/officeart/2005/8/layout/chevron1"/>
    <dgm:cxn modelId="{332422A7-B626-45FD-8C25-99D2EA72A539}" type="presParOf" srcId="{7D3E4944-D27F-479F-8DFB-5F04072DA2F1}" destId="{22EEA75E-3B9C-46A5-B958-4ACD5E603EAC}" srcOrd="10" destOrd="0" presId="urn:microsoft.com/office/officeart/2005/8/layout/chevron1"/>
    <dgm:cxn modelId="{1AC63F92-2470-41D6-AA3A-4E0FFBB2AE4B}" type="presParOf" srcId="{7D3E4944-D27F-479F-8DFB-5F04072DA2F1}" destId="{351AA695-B280-474E-A786-E8501ED6AA71}" srcOrd="11" destOrd="0" presId="urn:microsoft.com/office/officeart/2005/8/layout/chevron1"/>
    <dgm:cxn modelId="{09E9C7FE-FBFE-4768-8414-59DAC218C9FD}" type="presParOf" srcId="{7D3E4944-D27F-479F-8DFB-5F04072DA2F1}" destId="{503C0127-0A26-45CA-AE6B-75C48B8F1D86}" srcOrd="12" destOrd="0" presId="urn:microsoft.com/office/officeart/2005/8/layout/chevron1"/>
    <dgm:cxn modelId="{021FE88F-E45F-4168-B134-ECC009F9C0A4}" type="presParOf" srcId="{7D3E4944-D27F-479F-8DFB-5F04072DA2F1}" destId="{9EBDAA54-347D-4721-A334-3CF8724F29AA}" srcOrd="13" destOrd="0" presId="urn:microsoft.com/office/officeart/2005/8/layout/chevron1"/>
    <dgm:cxn modelId="{DF43E1FB-A505-4B39-8239-22A9A251DDDE}" type="presParOf" srcId="{7D3E4944-D27F-479F-8DFB-5F04072DA2F1}" destId="{A21731FB-CDFF-43B9-98A9-9DE732CFF5C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E3A4B7-DE24-45E1-8CFC-7D84C5B4A6D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F7409B7-74AE-4CD6-A6DA-747E6DF949CE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Gestion des images</a:t>
          </a:r>
        </a:p>
      </dgm:t>
    </dgm:pt>
    <dgm:pt modelId="{F3277C29-752C-43B8-A6DC-FF684998ACC3}" type="parTrans" cxnId="{54B3B223-6C9A-4065-A63F-D47CB26FF5E1}">
      <dgm:prSet/>
      <dgm:spPr/>
      <dgm:t>
        <a:bodyPr/>
        <a:lstStyle/>
        <a:p>
          <a:endParaRPr lang="fr-FR"/>
        </a:p>
      </dgm:t>
    </dgm:pt>
    <dgm:pt modelId="{5F363198-AC94-4BE8-A405-A708693187FE}" type="sibTrans" cxnId="{54B3B223-6C9A-4065-A63F-D47CB26FF5E1}">
      <dgm:prSet/>
      <dgm:spPr/>
      <dgm:t>
        <a:bodyPr/>
        <a:lstStyle/>
        <a:p>
          <a:endParaRPr lang="fr-FR"/>
        </a:p>
      </dgm:t>
    </dgm:pt>
    <dgm:pt modelId="{CD3CA9AC-3CAF-44CC-89E5-DC249A07D822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 err="1"/>
            <a:t>exiaSaver</a:t>
          </a:r>
          <a:endParaRPr lang="fr-FR" dirty="0"/>
        </a:p>
      </dgm:t>
    </dgm:pt>
    <dgm:pt modelId="{2694EEB5-83FB-49A5-B879-87858D46BE76}" type="parTrans" cxnId="{D6407AE3-6039-4596-B443-405BA877A562}">
      <dgm:prSet/>
      <dgm:spPr/>
      <dgm:t>
        <a:bodyPr/>
        <a:lstStyle/>
        <a:p>
          <a:endParaRPr lang="fr-FR"/>
        </a:p>
      </dgm:t>
    </dgm:pt>
    <dgm:pt modelId="{14838CDB-1574-4726-A636-B43E14C1D451}" type="sibTrans" cxnId="{D6407AE3-6039-4596-B443-405BA877A562}">
      <dgm:prSet/>
      <dgm:spPr/>
      <dgm:t>
        <a:bodyPr/>
        <a:lstStyle/>
        <a:p>
          <a:endParaRPr lang="fr-FR"/>
        </a:p>
      </dgm:t>
    </dgm:pt>
    <dgm:pt modelId="{D071A555-4F33-4E67-BB24-9211911A50F1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Ecran statique</a:t>
          </a:r>
        </a:p>
      </dgm:t>
    </dgm:pt>
    <dgm:pt modelId="{62CBB452-53EA-4AA0-BE84-149C71B406F3}" type="parTrans" cxnId="{64CDD443-6DD5-4EAA-A901-DBB7DFEE3394}">
      <dgm:prSet/>
      <dgm:spPr/>
      <dgm:t>
        <a:bodyPr/>
        <a:lstStyle/>
        <a:p>
          <a:endParaRPr lang="fr-FR"/>
        </a:p>
      </dgm:t>
    </dgm:pt>
    <dgm:pt modelId="{20E65771-5E85-424D-BA6F-EA005D8B54D0}" type="sibTrans" cxnId="{64CDD443-6DD5-4EAA-A901-DBB7DFEE3394}">
      <dgm:prSet/>
      <dgm:spPr/>
      <dgm:t>
        <a:bodyPr/>
        <a:lstStyle/>
        <a:p>
          <a:endParaRPr lang="fr-FR"/>
        </a:p>
      </dgm:t>
    </dgm:pt>
    <dgm:pt modelId="{5364F02D-5B8F-401A-8EEF-CFE23ED1751F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Ecran dynamique</a:t>
          </a:r>
        </a:p>
      </dgm:t>
    </dgm:pt>
    <dgm:pt modelId="{7F904492-2BDA-4533-9A6F-2A02065F9F14}" type="parTrans" cxnId="{F408242A-2C76-403E-A156-4BD3C028EBBE}">
      <dgm:prSet/>
      <dgm:spPr/>
      <dgm:t>
        <a:bodyPr/>
        <a:lstStyle/>
        <a:p>
          <a:endParaRPr lang="fr-FR"/>
        </a:p>
      </dgm:t>
    </dgm:pt>
    <dgm:pt modelId="{4268566C-4D90-43A0-B4C6-BEFC737D2CD6}" type="sibTrans" cxnId="{F408242A-2C76-403E-A156-4BD3C028EBBE}">
      <dgm:prSet/>
      <dgm:spPr/>
      <dgm:t>
        <a:bodyPr/>
        <a:lstStyle/>
        <a:p>
          <a:endParaRPr lang="fr-FR"/>
        </a:p>
      </dgm:t>
    </dgm:pt>
    <dgm:pt modelId="{34815064-656F-4C88-8F8B-D546027394AC}">
      <dgm:prSet phldrT="[Texte]"/>
      <dgm:spPr/>
      <dgm:t>
        <a:bodyPr/>
        <a:lstStyle/>
        <a:p>
          <a:r>
            <a:rPr lang="fr-FR" dirty="0"/>
            <a:t>Ecran interactif</a:t>
          </a:r>
        </a:p>
      </dgm:t>
    </dgm:pt>
    <dgm:pt modelId="{430FC306-0E21-499D-80AB-EFCFEA4D514E}" type="parTrans" cxnId="{F45AD4BC-FF8D-4E68-AD19-4EE5996E87CF}">
      <dgm:prSet/>
      <dgm:spPr/>
      <dgm:t>
        <a:bodyPr/>
        <a:lstStyle/>
        <a:p>
          <a:endParaRPr lang="fr-FR"/>
        </a:p>
      </dgm:t>
    </dgm:pt>
    <dgm:pt modelId="{EEEBD948-8A99-4F34-B4A4-68AF7620C73A}" type="sibTrans" cxnId="{F45AD4BC-FF8D-4E68-AD19-4EE5996E87CF}">
      <dgm:prSet/>
      <dgm:spPr/>
      <dgm:t>
        <a:bodyPr/>
        <a:lstStyle/>
        <a:p>
          <a:endParaRPr lang="fr-FR"/>
        </a:p>
      </dgm:t>
    </dgm:pt>
    <dgm:pt modelId="{6C22F819-4955-4563-A4EF-FE71E0438F0B}">
      <dgm:prSet phldrT="[Texte]"/>
      <dgm:spPr/>
      <dgm:t>
        <a:bodyPr/>
        <a:lstStyle/>
        <a:p>
          <a:r>
            <a:rPr lang="fr-FR" dirty="0" err="1"/>
            <a:t>exiaSaver</a:t>
          </a:r>
          <a:r>
            <a:rPr lang="fr-FR" dirty="0"/>
            <a:t> –</a:t>
          </a:r>
          <a:r>
            <a:rPr lang="fr-FR" dirty="0" err="1"/>
            <a:t>stats</a:t>
          </a:r>
          <a:endParaRPr lang="fr-FR" dirty="0"/>
        </a:p>
      </dgm:t>
    </dgm:pt>
    <dgm:pt modelId="{3682B902-563E-46F4-A58F-C6619E1F84DA}" type="parTrans" cxnId="{1340AE6F-A3A2-4A30-AF34-4AFD96B13A1E}">
      <dgm:prSet/>
      <dgm:spPr/>
      <dgm:t>
        <a:bodyPr/>
        <a:lstStyle/>
        <a:p>
          <a:endParaRPr lang="fr-FR"/>
        </a:p>
      </dgm:t>
    </dgm:pt>
    <dgm:pt modelId="{FDCA9502-D813-480A-99D7-0914FCA61A72}" type="sibTrans" cxnId="{1340AE6F-A3A2-4A30-AF34-4AFD96B13A1E}">
      <dgm:prSet/>
      <dgm:spPr/>
      <dgm:t>
        <a:bodyPr/>
        <a:lstStyle/>
        <a:p>
          <a:endParaRPr lang="fr-FR"/>
        </a:p>
      </dgm:t>
    </dgm:pt>
    <dgm:pt modelId="{CB663C53-41C4-4325-A8C1-F5907C5815F6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BC5252BD-00C8-4202-8B61-3F337ADCADB9}" type="parTrans" cxnId="{DB6958E1-49EF-46A8-8983-831C662842D0}">
      <dgm:prSet/>
      <dgm:spPr/>
      <dgm:t>
        <a:bodyPr/>
        <a:lstStyle/>
        <a:p>
          <a:endParaRPr lang="fr-FR"/>
        </a:p>
      </dgm:t>
    </dgm:pt>
    <dgm:pt modelId="{B8EF73A9-9639-4058-BA0A-EF3880EF3CD5}" type="sibTrans" cxnId="{DB6958E1-49EF-46A8-8983-831C662842D0}">
      <dgm:prSet/>
      <dgm:spPr/>
      <dgm:t>
        <a:bodyPr/>
        <a:lstStyle/>
        <a:p>
          <a:endParaRPr lang="fr-FR"/>
        </a:p>
      </dgm:t>
    </dgm:pt>
    <dgm:pt modelId="{F6C6F3C1-45AD-4B02-8265-594952860102}">
      <dgm:prSet phldrT="[Texte]"/>
      <dgm:spPr/>
      <dgm:t>
        <a:bodyPr/>
        <a:lstStyle/>
        <a:p>
          <a:r>
            <a:rPr lang="fr-FR" dirty="0"/>
            <a:t>Questions ?</a:t>
          </a:r>
        </a:p>
      </dgm:t>
    </dgm:pt>
    <dgm:pt modelId="{7B917FDF-8C40-4E6D-9323-517FB662A467}" type="parTrans" cxnId="{B8091ABF-CD55-4AF1-BC00-70A96BBB670A}">
      <dgm:prSet/>
      <dgm:spPr/>
      <dgm:t>
        <a:bodyPr/>
        <a:lstStyle/>
        <a:p>
          <a:endParaRPr lang="fr-FR"/>
        </a:p>
      </dgm:t>
    </dgm:pt>
    <dgm:pt modelId="{BDF79B58-DE31-42BA-ADDF-2EAA118EFD6B}" type="sibTrans" cxnId="{B8091ABF-CD55-4AF1-BC00-70A96BBB670A}">
      <dgm:prSet/>
      <dgm:spPr/>
      <dgm:t>
        <a:bodyPr/>
        <a:lstStyle/>
        <a:p>
          <a:endParaRPr lang="fr-FR"/>
        </a:p>
      </dgm:t>
    </dgm:pt>
    <dgm:pt modelId="{7D3E4944-D27F-479F-8DFB-5F04072DA2F1}" type="pres">
      <dgm:prSet presAssocID="{F9E3A4B7-DE24-45E1-8CFC-7D84C5B4A6D4}" presName="Name0" presStyleCnt="0">
        <dgm:presLayoutVars>
          <dgm:dir/>
          <dgm:animLvl val="lvl"/>
          <dgm:resizeHandles val="exact"/>
        </dgm:presLayoutVars>
      </dgm:prSet>
      <dgm:spPr/>
    </dgm:pt>
    <dgm:pt modelId="{9A844BD5-3568-4A54-92B4-65DECFF22972}" type="pres">
      <dgm:prSet presAssocID="{2F7409B7-74AE-4CD6-A6DA-747E6DF949CE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FFF50563-1602-4942-ACAD-35A7B15C9A0F}" type="pres">
      <dgm:prSet presAssocID="{5F363198-AC94-4BE8-A405-A708693187FE}" presName="parTxOnlySpace" presStyleCnt="0"/>
      <dgm:spPr/>
    </dgm:pt>
    <dgm:pt modelId="{3D42C56B-7216-48C0-9C98-F9770074CE95}" type="pres">
      <dgm:prSet presAssocID="{CD3CA9AC-3CAF-44CC-89E5-DC249A07D82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9346327-2107-4614-9D6A-ABFA5BD0321E}" type="pres">
      <dgm:prSet presAssocID="{14838CDB-1574-4726-A636-B43E14C1D451}" presName="parTxOnlySpace" presStyleCnt="0"/>
      <dgm:spPr/>
    </dgm:pt>
    <dgm:pt modelId="{DCDB85D4-9BAE-4FFC-B279-740A7AFC9C73}" type="pres">
      <dgm:prSet presAssocID="{D071A555-4F33-4E67-BB24-9211911A50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912322A-577D-45D2-B335-ABE8B256193A}" type="pres">
      <dgm:prSet presAssocID="{20E65771-5E85-424D-BA6F-EA005D8B54D0}" presName="parTxOnlySpace" presStyleCnt="0"/>
      <dgm:spPr/>
    </dgm:pt>
    <dgm:pt modelId="{9CB5EB4D-F56C-4824-A3AB-BF7EF926C6B3}" type="pres">
      <dgm:prSet presAssocID="{5364F02D-5B8F-401A-8EEF-CFE23ED1751F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B30A06C-D445-481D-800E-E7E81C421508}" type="pres">
      <dgm:prSet presAssocID="{4268566C-4D90-43A0-B4C6-BEFC737D2CD6}" presName="parTxOnlySpace" presStyleCnt="0"/>
      <dgm:spPr/>
    </dgm:pt>
    <dgm:pt modelId="{EC23C1AF-FD6A-4B27-82D1-179F98477B1B}" type="pres">
      <dgm:prSet presAssocID="{34815064-656F-4C88-8F8B-D546027394A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B932C6A-B647-437E-BC6D-42CAC0A901E1}" type="pres">
      <dgm:prSet presAssocID="{EEEBD948-8A99-4F34-B4A4-68AF7620C73A}" presName="parTxOnlySpace" presStyleCnt="0"/>
      <dgm:spPr/>
    </dgm:pt>
    <dgm:pt modelId="{22EEA75E-3B9C-46A5-B958-4ACD5E603EAC}" type="pres">
      <dgm:prSet presAssocID="{6C22F819-4955-4563-A4EF-FE71E0438F0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51AA695-B280-474E-A786-E8501ED6AA71}" type="pres">
      <dgm:prSet presAssocID="{FDCA9502-D813-480A-99D7-0914FCA61A72}" presName="parTxOnlySpace" presStyleCnt="0"/>
      <dgm:spPr/>
    </dgm:pt>
    <dgm:pt modelId="{503C0127-0A26-45CA-AE6B-75C48B8F1D86}" type="pres">
      <dgm:prSet presAssocID="{CB663C53-41C4-4325-A8C1-F5907C5815F6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9EBDAA54-347D-4721-A334-3CF8724F29AA}" type="pres">
      <dgm:prSet presAssocID="{B8EF73A9-9639-4058-BA0A-EF3880EF3CD5}" presName="parTxOnlySpace" presStyleCnt="0"/>
      <dgm:spPr/>
    </dgm:pt>
    <dgm:pt modelId="{A21731FB-CDFF-43B9-98A9-9DE732CFF5C8}" type="pres">
      <dgm:prSet presAssocID="{F6C6F3C1-45AD-4B02-8265-594952860102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87950340-AFA9-46E0-887C-CD886B3B885B}" type="presOf" srcId="{F6C6F3C1-45AD-4B02-8265-594952860102}" destId="{A21731FB-CDFF-43B9-98A9-9DE732CFF5C8}" srcOrd="0" destOrd="0" presId="urn:microsoft.com/office/officeart/2005/8/layout/chevron1"/>
    <dgm:cxn modelId="{764F4CE2-8AF5-45CF-BDE6-340FC20C623A}" type="presOf" srcId="{6C22F819-4955-4563-A4EF-FE71E0438F0B}" destId="{22EEA75E-3B9C-46A5-B958-4ACD5E603EAC}" srcOrd="0" destOrd="0" presId="urn:microsoft.com/office/officeart/2005/8/layout/chevron1"/>
    <dgm:cxn modelId="{DB6958E1-49EF-46A8-8983-831C662842D0}" srcId="{F9E3A4B7-DE24-45E1-8CFC-7D84C5B4A6D4}" destId="{CB663C53-41C4-4325-A8C1-F5907C5815F6}" srcOrd="6" destOrd="0" parTransId="{BC5252BD-00C8-4202-8B61-3F337ADCADB9}" sibTransId="{B8EF73A9-9639-4058-BA0A-EF3880EF3CD5}"/>
    <dgm:cxn modelId="{64CDD443-6DD5-4EAA-A901-DBB7DFEE3394}" srcId="{F9E3A4B7-DE24-45E1-8CFC-7D84C5B4A6D4}" destId="{D071A555-4F33-4E67-BB24-9211911A50F1}" srcOrd="2" destOrd="0" parTransId="{62CBB452-53EA-4AA0-BE84-149C71B406F3}" sibTransId="{20E65771-5E85-424D-BA6F-EA005D8B54D0}"/>
    <dgm:cxn modelId="{72FE7F4A-AEDC-43D8-B5C9-883DF1F59B46}" type="presOf" srcId="{F9E3A4B7-DE24-45E1-8CFC-7D84C5B4A6D4}" destId="{7D3E4944-D27F-479F-8DFB-5F04072DA2F1}" srcOrd="0" destOrd="0" presId="urn:microsoft.com/office/officeart/2005/8/layout/chevron1"/>
    <dgm:cxn modelId="{C52A4339-8323-4EB7-924D-FDFC6C06A215}" type="presOf" srcId="{5364F02D-5B8F-401A-8EEF-CFE23ED1751F}" destId="{9CB5EB4D-F56C-4824-A3AB-BF7EF926C6B3}" srcOrd="0" destOrd="0" presId="urn:microsoft.com/office/officeart/2005/8/layout/chevron1"/>
    <dgm:cxn modelId="{F45AD4BC-FF8D-4E68-AD19-4EE5996E87CF}" srcId="{F9E3A4B7-DE24-45E1-8CFC-7D84C5B4A6D4}" destId="{34815064-656F-4C88-8F8B-D546027394AC}" srcOrd="4" destOrd="0" parTransId="{430FC306-0E21-499D-80AB-EFCFEA4D514E}" sibTransId="{EEEBD948-8A99-4F34-B4A4-68AF7620C73A}"/>
    <dgm:cxn modelId="{54B3B223-6C9A-4065-A63F-D47CB26FF5E1}" srcId="{F9E3A4B7-DE24-45E1-8CFC-7D84C5B4A6D4}" destId="{2F7409B7-74AE-4CD6-A6DA-747E6DF949CE}" srcOrd="0" destOrd="0" parTransId="{F3277C29-752C-43B8-A6DC-FF684998ACC3}" sibTransId="{5F363198-AC94-4BE8-A405-A708693187FE}"/>
    <dgm:cxn modelId="{7F2E7CA1-D4AA-4801-9012-1C8742B3F5A8}" type="presOf" srcId="{34815064-656F-4C88-8F8B-D546027394AC}" destId="{EC23C1AF-FD6A-4B27-82D1-179F98477B1B}" srcOrd="0" destOrd="0" presId="urn:microsoft.com/office/officeart/2005/8/layout/chevron1"/>
    <dgm:cxn modelId="{F408242A-2C76-403E-A156-4BD3C028EBBE}" srcId="{F9E3A4B7-DE24-45E1-8CFC-7D84C5B4A6D4}" destId="{5364F02D-5B8F-401A-8EEF-CFE23ED1751F}" srcOrd="3" destOrd="0" parTransId="{7F904492-2BDA-4533-9A6F-2A02065F9F14}" sibTransId="{4268566C-4D90-43A0-B4C6-BEFC737D2CD6}"/>
    <dgm:cxn modelId="{3A22CDA5-100B-4BDC-8ACB-4CDEC0C3A1EB}" type="presOf" srcId="{CD3CA9AC-3CAF-44CC-89E5-DC249A07D822}" destId="{3D42C56B-7216-48C0-9C98-F9770074CE95}" srcOrd="0" destOrd="0" presId="urn:microsoft.com/office/officeart/2005/8/layout/chevron1"/>
    <dgm:cxn modelId="{06B25534-5041-4434-9F4B-5ED7CEDD7052}" type="presOf" srcId="{CB663C53-41C4-4325-A8C1-F5907C5815F6}" destId="{503C0127-0A26-45CA-AE6B-75C48B8F1D86}" srcOrd="0" destOrd="0" presId="urn:microsoft.com/office/officeart/2005/8/layout/chevron1"/>
    <dgm:cxn modelId="{D6407AE3-6039-4596-B443-405BA877A562}" srcId="{F9E3A4B7-DE24-45E1-8CFC-7D84C5B4A6D4}" destId="{CD3CA9AC-3CAF-44CC-89E5-DC249A07D822}" srcOrd="1" destOrd="0" parTransId="{2694EEB5-83FB-49A5-B879-87858D46BE76}" sibTransId="{14838CDB-1574-4726-A636-B43E14C1D451}"/>
    <dgm:cxn modelId="{B8091ABF-CD55-4AF1-BC00-70A96BBB670A}" srcId="{F9E3A4B7-DE24-45E1-8CFC-7D84C5B4A6D4}" destId="{F6C6F3C1-45AD-4B02-8265-594952860102}" srcOrd="7" destOrd="0" parTransId="{7B917FDF-8C40-4E6D-9323-517FB662A467}" sibTransId="{BDF79B58-DE31-42BA-ADDF-2EAA118EFD6B}"/>
    <dgm:cxn modelId="{1340AE6F-A3A2-4A30-AF34-4AFD96B13A1E}" srcId="{F9E3A4B7-DE24-45E1-8CFC-7D84C5B4A6D4}" destId="{6C22F819-4955-4563-A4EF-FE71E0438F0B}" srcOrd="5" destOrd="0" parTransId="{3682B902-563E-46F4-A58F-C6619E1F84DA}" sibTransId="{FDCA9502-D813-480A-99D7-0914FCA61A72}"/>
    <dgm:cxn modelId="{7DC149F2-D2D9-4575-8E0C-4992C7C43B36}" type="presOf" srcId="{D071A555-4F33-4E67-BB24-9211911A50F1}" destId="{DCDB85D4-9BAE-4FFC-B279-740A7AFC9C73}" srcOrd="0" destOrd="0" presId="urn:microsoft.com/office/officeart/2005/8/layout/chevron1"/>
    <dgm:cxn modelId="{9639C7D0-7B60-446A-A58E-39FED3FE7389}" type="presOf" srcId="{2F7409B7-74AE-4CD6-A6DA-747E6DF949CE}" destId="{9A844BD5-3568-4A54-92B4-65DECFF22972}" srcOrd="0" destOrd="0" presId="urn:microsoft.com/office/officeart/2005/8/layout/chevron1"/>
    <dgm:cxn modelId="{78D39408-AF4C-4763-BE29-62D5902D252F}" type="presParOf" srcId="{7D3E4944-D27F-479F-8DFB-5F04072DA2F1}" destId="{9A844BD5-3568-4A54-92B4-65DECFF22972}" srcOrd="0" destOrd="0" presId="urn:microsoft.com/office/officeart/2005/8/layout/chevron1"/>
    <dgm:cxn modelId="{E040BD9F-8379-4591-92DD-2C7331AF2C44}" type="presParOf" srcId="{7D3E4944-D27F-479F-8DFB-5F04072DA2F1}" destId="{FFF50563-1602-4942-ACAD-35A7B15C9A0F}" srcOrd="1" destOrd="0" presId="urn:microsoft.com/office/officeart/2005/8/layout/chevron1"/>
    <dgm:cxn modelId="{F5080A69-A581-4143-89DB-6F411322F037}" type="presParOf" srcId="{7D3E4944-D27F-479F-8DFB-5F04072DA2F1}" destId="{3D42C56B-7216-48C0-9C98-F9770074CE95}" srcOrd="2" destOrd="0" presId="urn:microsoft.com/office/officeart/2005/8/layout/chevron1"/>
    <dgm:cxn modelId="{A71A7DF0-044C-4234-ACB2-83D636222CC7}" type="presParOf" srcId="{7D3E4944-D27F-479F-8DFB-5F04072DA2F1}" destId="{49346327-2107-4614-9D6A-ABFA5BD0321E}" srcOrd="3" destOrd="0" presId="urn:microsoft.com/office/officeart/2005/8/layout/chevron1"/>
    <dgm:cxn modelId="{39F1EBDA-B08F-47B5-A4AC-5C3A02313336}" type="presParOf" srcId="{7D3E4944-D27F-479F-8DFB-5F04072DA2F1}" destId="{DCDB85D4-9BAE-4FFC-B279-740A7AFC9C73}" srcOrd="4" destOrd="0" presId="urn:microsoft.com/office/officeart/2005/8/layout/chevron1"/>
    <dgm:cxn modelId="{460C9328-8BA2-486C-867F-4A49D610F1B6}" type="presParOf" srcId="{7D3E4944-D27F-479F-8DFB-5F04072DA2F1}" destId="{C912322A-577D-45D2-B335-ABE8B256193A}" srcOrd="5" destOrd="0" presId="urn:microsoft.com/office/officeart/2005/8/layout/chevron1"/>
    <dgm:cxn modelId="{7577E5CF-6B5C-46B6-9487-CD761AC6D113}" type="presParOf" srcId="{7D3E4944-D27F-479F-8DFB-5F04072DA2F1}" destId="{9CB5EB4D-F56C-4824-A3AB-BF7EF926C6B3}" srcOrd="6" destOrd="0" presId="urn:microsoft.com/office/officeart/2005/8/layout/chevron1"/>
    <dgm:cxn modelId="{FA117C3F-263F-4D53-B5A2-925DC3660C48}" type="presParOf" srcId="{7D3E4944-D27F-479F-8DFB-5F04072DA2F1}" destId="{9B30A06C-D445-481D-800E-E7E81C421508}" srcOrd="7" destOrd="0" presId="urn:microsoft.com/office/officeart/2005/8/layout/chevron1"/>
    <dgm:cxn modelId="{80F8BCD0-2778-4DEC-AFDF-5ACBEE1057D2}" type="presParOf" srcId="{7D3E4944-D27F-479F-8DFB-5F04072DA2F1}" destId="{EC23C1AF-FD6A-4B27-82D1-179F98477B1B}" srcOrd="8" destOrd="0" presId="urn:microsoft.com/office/officeart/2005/8/layout/chevron1"/>
    <dgm:cxn modelId="{75AA0648-54B9-408F-B985-BE0785B12044}" type="presParOf" srcId="{7D3E4944-D27F-479F-8DFB-5F04072DA2F1}" destId="{4B932C6A-B647-437E-BC6D-42CAC0A901E1}" srcOrd="9" destOrd="0" presId="urn:microsoft.com/office/officeart/2005/8/layout/chevron1"/>
    <dgm:cxn modelId="{332422A7-B626-45FD-8C25-99D2EA72A539}" type="presParOf" srcId="{7D3E4944-D27F-479F-8DFB-5F04072DA2F1}" destId="{22EEA75E-3B9C-46A5-B958-4ACD5E603EAC}" srcOrd="10" destOrd="0" presId="urn:microsoft.com/office/officeart/2005/8/layout/chevron1"/>
    <dgm:cxn modelId="{1AC63F92-2470-41D6-AA3A-4E0FFBB2AE4B}" type="presParOf" srcId="{7D3E4944-D27F-479F-8DFB-5F04072DA2F1}" destId="{351AA695-B280-474E-A786-E8501ED6AA71}" srcOrd="11" destOrd="0" presId="urn:microsoft.com/office/officeart/2005/8/layout/chevron1"/>
    <dgm:cxn modelId="{09E9C7FE-FBFE-4768-8414-59DAC218C9FD}" type="presParOf" srcId="{7D3E4944-D27F-479F-8DFB-5F04072DA2F1}" destId="{503C0127-0A26-45CA-AE6B-75C48B8F1D86}" srcOrd="12" destOrd="0" presId="urn:microsoft.com/office/officeart/2005/8/layout/chevron1"/>
    <dgm:cxn modelId="{021FE88F-E45F-4168-B134-ECC009F9C0A4}" type="presParOf" srcId="{7D3E4944-D27F-479F-8DFB-5F04072DA2F1}" destId="{9EBDAA54-347D-4721-A334-3CF8724F29AA}" srcOrd="13" destOrd="0" presId="urn:microsoft.com/office/officeart/2005/8/layout/chevron1"/>
    <dgm:cxn modelId="{DF43E1FB-A505-4B39-8239-22A9A251DDDE}" type="presParOf" srcId="{7D3E4944-D27F-479F-8DFB-5F04072DA2F1}" destId="{A21731FB-CDFF-43B9-98A9-9DE732CFF5C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E3A4B7-DE24-45E1-8CFC-7D84C5B4A6D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F7409B7-74AE-4CD6-A6DA-747E6DF949CE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Gestion des images</a:t>
          </a:r>
        </a:p>
      </dgm:t>
    </dgm:pt>
    <dgm:pt modelId="{F3277C29-752C-43B8-A6DC-FF684998ACC3}" type="parTrans" cxnId="{54B3B223-6C9A-4065-A63F-D47CB26FF5E1}">
      <dgm:prSet/>
      <dgm:spPr/>
      <dgm:t>
        <a:bodyPr/>
        <a:lstStyle/>
        <a:p>
          <a:endParaRPr lang="fr-FR"/>
        </a:p>
      </dgm:t>
    </dgm:pt>
    <dgm:pt modelId="{5F363198-AC94-4BE8-A405-A708693187FE}" type="sibTrans" cxnId="{54B3B223-6C9A-4065-A63F-D47CB26FF5E1}">
      <dgm:prSet/>
      <dgm:spPr/>
      <dgm:t>
        <a:bodyPr/>
        <a:lstStyle/>
        <a:p>
          <a:endParaRPr lang="fr-FR"/>
        </a:p>
      </dgm:t>
    </dgm:pt>
    <dgm:pt modelId="{CD3CA9AC-3CAF-44CC-89E5-DC249A07D822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 err="1"/>
            <a:t>exiaSaver</a:t>
          </a:r>
          <a:endParaRPr lang="fr-FR" dirty="0"/>
        </a:p>
      </dgm:t>
    </dgm:pt>
    <dgm:pt modelId="{2694EEB5-83FB-49A5-B879-87858D46BE76}" type="parTrans" cxnId="{D6407AE3-6039-4596-B443-405BA877A562}">
      <dgm:prSet/>
      <dgm:spPr/>
      <dgm:t>
        <a:bodyPr/>
        <a:lstStyle/>
        <a:p>
          <a:endParaRPr lang="fr-FR"/>
        </a:p>
      </dgm:t>
    </dgm:pt>
    <dgm:pt modelId="{14838CDB-1574-4726-A636-B43E14C1D451}" type="sibTrans" cxnId="{D6407AE3-6039-4596-B443-405BA877A562}">
      <dgm:prSet/>
      <dgm:spPr/>
      <dgm:t>
        <a:bodyPr/>
        <a:lstStyle/>
        <a:p>
          <a:endParaRPr lang="fr-FR"/>
        </a:p>
      </dgm:t>
    </dgm:pt>
    <dgm:pt modelId="{D071A555-4F33-4E67-BB24-9211911A50F1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Ecran statique</a:t>
          </a:r>
        </a:p>
      </dgm:t>
    </dgm:pt>
    <dgm:pt modelId="{62CBB452-53EA-4AA0-BE84-149C71B406F3}" type="parTrans" cxnId="{64CDD443-6DD5-4EAA-A901-DBB7DFEE3394}">
      <dgm:prSet/>
      <dgm:spPr/>
      <dgm:t>
        <a:bodyPr/>
        <a:lstStyle/>
        <a:p>
          <a:endParaRPr lang="fr-FR"/>
        </a:p>
      </dgm:t>
    </dgm:pt>
    <dgm:pt modelId="{20E65771-5E85-424D-BA6F-EA005D8B54D0}" type="sibTrans" cxnId="{64CDD443-6DD5-4EAA-A901-DBB7DFEE3394}">
      <dgm:prSet/>
      <dgm:spPr/>
      <dgm:t>
        <a:bodyPr/>
        <a:lstStyle/>
        <a:p>
          <a:endParaRPr lang="fr-FR"/>
        </a:p>
      </dgm:t>
    </dgm:pt>
    <dgm:pt modelId="{5364F02D-5B8F-401A-8EEF-CFE23ED1751F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Ecran dynamique</a:t>
          </a:r>
        </a:p>
      </dgm:t>
    </dgm:pt>
    <dgm:pt modelId="{7F904492-2BDA-4533-9A6F-2A02065F9F14}" type="parTrans" cxnId="{F408242A-2C76-403E-A156-4BD3C028EBBE}">
      <dgm:prSet/>
      <dgm:spPr/>
      <dgm:t>
        <a:bodyPr/>
        <a:lstStyle/>
        <a:p>
          <a:endParaRPr lang="fr-FR"/>
        </a:p>
      </dgm:t>
    </dgm:pt>
    <dgm:pt modelId="{4268566C-4D90-43A0-B4C6-BEFC737D2CD6}" type="sibTrans" cxnId="{F408242A-2C76-403E-A156-4BD3C028EBBE}">
      <dgm:prSet/>
      <dgm:spPr/>
      <dgm:t>
        <a:bodyPr/>
        <a:lstStyle/>
        <a:p>
          <a:endParaRPr lang="fr-FR"/>
        </a:p>
      </dgm:t>
    </dgm:pt>
    <dgm:pt modelId="{34815064-656F-4C88-8F8B-D546027394AC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Ecran interactif</a:t>
          </a:r>
        </a:p>
      </dgm:t>
    </dgm:pt>
    <dgm:pt modelId="{430FC306-0E21-499D-80AB-EFCFEA4D514E}" type="parTrans" cxnId="{F45AD4BC-FF8D-4E68-AD19-4EE5996E87CF}">
      <dgm:prSet/>
      <dgm:spPr/>
      <dgm:t>
        <a:bodyPr/>
        <a:lstStyle/>
        <a:p>
          <a:endParaRPr lang="fr-FR"/>
        </a:p>
      </dgm:t>
    </dgm:pt>
    <dgm:pt modelId="{EEEBD948-8A99-4F34-B4A4-68AF7620C73A}" type="sibTrans" cxnId="{F45AD4BC-FF8D-4E68-AD19-4EE5996E87CF}">
      <dgm:prSet/>
      <dgm:spPr/>
      <dgm:t>
        <a:bodyPr/>
        <a:lstStyle/>
        <a:p>
          <a:endParaRPr lang="fr-FR"/>
        </a:p>
      </dgm:t>
    </dgm:pt>
    <dgm:pt modelId="{6C22F819-4955-4563-A4EF-FE71E0438F0B}">
      <dgm:prSet phldrT="[Texte]"/>
      <dgm:spPr/>
      <dgm:t>
        <a:bodyPr/>
        <a:lstStyle/>
        <a:p>
          <a:r>
            <a:rPr lang="fr-FR" dirty="0" err="1"/>
            <a:t>exiaSaver</a:t>
          </a:r>
          <a:r>
            <a:rPr lang="fr-FR" dirty="0"/>
            <a:t> –</a:t>
          </a:r>
          <a:r>
            <a:rPr lang="fr-FR" dirty="0" err="1"/>
            <a:t>stats</a:t>
          </a:r>
          <a:endParaRPr lang="fr-FR" dirty="0"/>
        </a:p>
      </dgm:t>
    </dgm:pt>
    <dgm:pt modelId="{3682B902-563E-46F4-A58F-C6619E1F84DA}" type="parTrans" cxnId="{1340AE6F-A3A2-4A30-AF34-4AFD96B13A1E}">
      <dgm:prSet/>
      <dgm:spPr/>
      <dgm:t>
        <a:bodyPr/>
        <a:lstStyle/>
        <a:p>
          <a:endParaRPr lang="fr-FR"/>
        </a:p>
      </dgm:t>
    </dgm:pt>
    <dgm:pt modelId="{FDCA9502-D813-480A-99D7-0914FCA61A72}" type="sibTrans" cxnId="{1340AE6F-A3A2-4A30-AF34-4AFD96B13A1E}">
      <dgm:prSet/>
      <dgm:spPr/>
      <dgm:t>
        <a:bodyPr/>
        <a:lstStyle/>
        <a:p>
          <a:endParaRPr lang="fr-FR"/>
        </a:p>
      </dgm:t>
    </dgm:pt>
    <dgm:pt modelId="{CB663C53-41C4-4325-A8C1-F5907C5815F6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BC5252BD-00C8-4202-8B61-3F337ADCADB9}" type="parTrans" cxnId="{DB6958E1-49EF-46A8-8983-831C662842D0}">
      <dgm:prSet/>
      <dgm:spPr/>
      <dgm:t>
        <a:bodyPr/>
        <a:lstStyle/>
        <a:p>
          <a:endParaRPr lang="fr-FR"/>
        </a:p>
      </dgm:t>
    </dgm:pt>
    <dgm:pt modelId="{B8EF73A9-9639-4058-BA0A-EF3880EF3CD5}" type="sibTrans" cxnId="{DB6958E1-49EF-46A8-8983-831C662842D0}">
      <dgm:prSet/>
      <dgm:spPr/>
      <dgm:t>
        <a:bodyPr/>
        <a:lstStyle/>
        <a:p>
          <a:endParaRPr lang="fr-FR"/>
        </a:p>
      </dgm:t>
    </dgm:pt>
    <dgm:pt modelId="{F6C6F3C1-45AD-4B02-8265-594952860102}">
      <dgm:prSet phldrT="[Texte]"/>
      <dgm:spPr/>
      <dgm:t>
        <a:bodyPr/>
        <a:lstStyle/>
        <a:p>
          <a:r>
            <a:rPr lang="fr-FR" dirty="0"/>
            <a:t>Questions ?</a:t>
          </a:r>
        </a:p>
      </dgm:t>
    </dgm:pt>
    <dgm:pt modelId="{7B917FDF-8C40-4E6D-9323-517FB662A467}" type="parTrans" cxnId="{B8091ABF-CD55-4AF1-BC00-70A96BBB670A}">
      <dgm:prSet/>
      <dgm:spPr/>
      <dgm:t>
        <a:bodyPr/>
        <a:lstStyle/>
        <a:p>
          <a:endParaRPr lang="fr-FR"/>
        </a:p>
      </dgm:t>
    </dgm:pt>
    <dgm:pt modelId="{BDF79B58-DE31-42BA-ADDF-2EAA118EFD6B}" type="sibTrans" cxnId="{B8091ABF-CD55-4AF1-BC00-70A96BBB670A}">
      <dgm:prSet/>
      <dgm:spPr/>
      <dgm:t>
        <a:bodyPr/>
        <a:lstStyle/>
        <a:p>
          <a:endParaRPr lang="fr-FR"/>
        </a:p>
      </dgm:t>
    </dgm:pt>
    <dgm:pt modelId="{7D3E4944-D27F-479F-8DFB-5F04072DA2F1}" type="pres">
      <dgm:prSet presAssocID="{F9E3A4B7-DE24-45E1-8CFC-7D84C5B4A6D4}" presName="Name0" presStyleCnt="0">
        <dgm:presLayoutVars>
          <dgm:dir/>
          <dgm:animLvl val="lvl"/>
          <dgm:resizeHandles val="exact"/>
        </dgm:presLayoutVars>
      </dgm:prSet>
      <dgm:spPr/>
    </dgm:pt>
    <dgm:pt modelId="{9A844BD5-3568-4A54-92B4-65DECFF22972}" type="pres">
      <dgm:prSet presAssocID="{2F7409B7-74AE-4CD6-A6DA-747E6DF949CE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FFF50563-1602-4942-ACAD-35A7B15C9A0F}" type="pres">
      <dgm:prSet presAssocID="{5F363198-AC94-4BE8-A405-A708693187FE}" presName="parTxOnlySpace" presStyleCnt="0"/>
      <dgm:spPr/>
    </dgm:pt>
    <dgm:pt modelId="{3D42C56B-7216-48C0-9C98-F9770074CE95}" type="pres">
      <dgm:prSet presAssocID="{CD3CA9AC-3CAF-44CC-89E5-DC249A07D82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9346327-2107-4614-9D6A-ABFA5BD0321E}" type="pres">
      <dgm:prSet presAssocID="{14838CDB-1574-4726-A636-B43E14C1D451}" presName="parTxOnlySpace" presStyleCnt="0"/>
      <dgm:spPr/>
    </dgm:pt>
    <dgm:pt modelId="{DCDB85D4-9BAE-4FFC-B279-740A7AFC9C73}" type="pres">
      <dgm:prSet presAssocID="{D071A555-4F33-4E67-BB24-9211911A50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912322A-577D-45D2-B335-ABE8B256193A}" type="pres">
      <dgm:prSet presAssocID="{20E65771-5E85-424D-BA6F-EA005D8B54D0}" presName="parTxOnlySpace" presStyleCnt="0"/>
      <dgm:spPr/>
    </dgm:pt>
    <dgm:pt modelId="{9CB5EB4D-F56C-4824-A3AB-BF7EF926C6B3}" type="pres">
      <dgm:prSet presAssocID="{5364F02D-5B8F-401A-8EEF-CFE23ED1751F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B30A06C-D445-481D-800E-E7E81C421508}" type="pres">
      <dgm:prSet presAssocID="{4268566C-4D90-43A0-B4C6-BEFC737D2CD6}" presName="parTxOnlySpace" presStyleCnt="0"/>
      <dgm:spPr/>
    </dgm:pt>
    <dgm:pt modelId="{EC23C1AF-FD6A-4B27-82D1-179F98477B1B}" type="pres">
      <dgm:prSet presAssocID="{34815064-656F-4C88-8F8B-D546027394A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B932C6A-B647-437E-BC6D-42CAC0A901E1}" type="pres">
      <dgm:prSet presAssocID="{EEEBD948-8A99-4F34-B4A4-68AF7620C73A}" presName="parTxOnlySpace" presStyleCnt="0"/>
      <dgm:spPr/>
    </dgm:pt>
    <dgm:pt modelId="{22EEA75E-3B9C-46A5-B958-4ACD5E603EAC}" type="pres">
      <dgm:prSet presAssocID="{6C22F819-4955-4563-A4EF-FE71E0438F0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51AA695-B280-474E-A786-E8501ED6AA71}" type="pres">
      <dgm:prSet presAssocID="{FDCA9502-D813-480A-99D7-0914FCA61A72}" presName="parTxOnlySpace" presStyleCnt="0"/>
      <dgm:spPr/>
    </dgm:pt>
    <dgm:pt modelId="{503C0127-0A26-45CA-AE6B-75C48B8F1D86}" type="pres">
      <dgm:prSet presAssocID="{CB663C53-41C4-4325-A8C1-F5907C5815F6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9EBDAA54-347D-4721-A334-3CF8724F29AA}" type="pres">
      <dgm:prSet presAssocID="{B8EF73A9-9639-4058-BA0A-EF3880EF3CD5}" presName="parTxOnlySpace" presStyleCnt="0"/>
      <dgm:spPr/>
    </dgm:pt>
    <dgm:pt modelId="{A21731FB-CDFF-43B9-98A9-9DE732CFF5C8}" type="pres">
      <dgm:prSet presAssocID="{F6C6F3C1-45AD-4B02-8265-594952860102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87950340-AFA9-46E0-887C-CD886B3B885B}" type="presOf" srcId="{F6C6F3C1-45AD-4B02-8265-594952860102}" destId="{A21731FB-CDFF-43B9-98A9-9DE732CFF5C8}" srcOrd="0" destOrd="0" presId="urn:microsoft.com/office/officeart/2005/8/layout/chevron1"/>
    <dgm:cxn modelId="{764F4CE2-8AF5-45CF-BDE6-340FC20C623A}" type="presOf" srcId="{6C22F819-4955-4563-A4EF-FE71E0438F0B}" destId="{22EEA75E-3B9C-46A5-B958-4ACD5E603EAC}" srcOrd="0" destOrd="0" presId="urn:microsoft.com/office/officeart/2005/8/layout/chevron1"/>
    <dgm:cxn modelId="{DB6958E1-49EF-46A8-8983-831C662842D0}" srcId="{F9E3A4B7-DE24-45E1-8CFC-7D84C5B4A6D4}" destId="{CB663C53-41C4-4325-A8C1-F5907C5815F6}" srcOrd="6" destOrd="0" parTransId="{BC5252BD-00C8-4202-8B61-3F337ADCADB9}" sibTransId="{B8EF73A9-9639-4058-BA0A-EF3880EF3CD5}"/>
    <dgm:cxn modelId="{64CDD443-6DD5-4EAA-A901-DBB7DFEE3394}" srcId="{F9E3A4B7-DE24-45E1-8CFC-7D84C5B4A6D4}" destId="{D071A555-4F33-4E67-BB24-9211911A50F1}" srcOrd="2" destOrd="0" parTransId="{62CBB452-53EA-4AA0-BE84-149C71B406F3}" sibTransId="{20E65771-5E85-424D-BA6F-EA005D8B54D0}"/>
    <dgm:cxn modelId="{72FE7F4A-AEDC-43D8-B5C9-883DF1F59B46}" type="presOf" srcId="{F9E3A4B7-DE24-45E1-8CFC-7D84C5B4A6D4}" destId="{7D3E4944-D27F-479F-8DFB-5F04072DA2F1}" srcOrd="0" destOrd="0" presId="urn:microsoft.com/office/officeart/2005/8/layout/chevron1"/>
    <dgm:cxn modelId="{C52A4339-8323-4EB7-924D-FDFC6C06A215}" type="presOf" srcId="{5364F02D-5B8F-401A-8EEF-CFE23ED1751F}" destId="{9CB5EB4D-F56C-4824-A3AB-BF7EF926C6B3}" srcOrd="0" destOrd="0" presId="urn:microsoft.com/office/officeart/2005/8/layout/chevron1"/>
    <dgm:cxn modelId="{F45AD4BC-FF8D-4E68-AD19-4EE5996E87CF}" srcId="{F9E3A4B7-DE24-45E1-8CFC-7D84C5B4A6D4}" destId="{34815064-656F-4C88-8F8B-D546027394AC}" srcOrd="4" destOrd="0" parTransId="{430FC306-0E21-499D-80AB-EFCFEA4D514E}" sibTransId="{EEEBD948-8A99-4F34-B4A4-68AF7620C73A}"/>
    <dgm:cxn modelId="{54B3B223-6C9A-4065-A63F-D47CB26FF5E1}" srcId="{F9E3A4B7-DE24-45E1-8CFC-7D84C5B4A6D4}" destId="{2F7409B7-74AE-4CD6-A6DA-747E6DF949CE}" srcOrd="0" destOrd="0" parTransId="{F3277C29-752C-43B8-A6DC-FF684998ACC3}" sibTransId="{5F363198-AC94-4BE8-A405-A708693187FE}"/>
    <dgm:cxn modelId="{7F2E7CA1-D4AA-4801-9012-1C8742B3F5A8}" type="presOf" srcId="{34815064-656F-4C88-8F8B-D546027394AC}" destId="{EC23C1AF-FD6A-4B27-82D1-179F98477B1B}" srcOrd="0" destOrd="0" presId="urn:microsoft.com/office/officeart/2005/8/layout/chevron1"/>
    <dgm:cxn modelId="{F408242A-2C76-403E-A156-4BD3C028EBBE}" srcId="{F9E3A4B7-DE24-45E1-8CFC-7D84C5B4A6D4}" destId="{5364F02D-5B8F-401A-8EEF-CFE23ED1751F}" srcOrd="3" destOrd="0" parTransId="{7F904492-2BDA-4533-9A6F-2A02065F9F14}" sibTransId="{4268566C-4D90-43A0-B4C6-BEFC737D2CD6}"/>
    <dgm:cxn modelId="{3A22CDA5-100B-4BDC-8ACB-4CDEC0C3A1EB}" type="presOf" srcId="{CD3CA9AC-3CAF-44CC-89E5-DC249A07D822}" destId="{3D42C56B-7216-48C0-9C98-F9770074CE95}" srcOrd="0" destOrd="0" presId="urn:microsoft.com/office/officeart/2005/8/layout/chevron1"/>
    <dgm:cxn modelId="{06B25534-5041-4434-9F4B-5ED7CEDD7052}" type="presOf" srcId="{CB663C53-41C4-4325-A8C1-F5907C5815F6}" destId="{503C0127-0A26-45CA-AE6B-75C48B8F1D86}" srcOrd="0" destOrd="0" presId="urn:microsoft.com/office/officeart/2005/8/layout/chevron1"/>
    <dgm:cxn modelId="{D6407AE3-6039-4596-B443-405BA877A562}" srcId="{F9E3A4B7-DE24-45E1-8CFC-7D84C5B4A6D4}" destId="{CD3CA9AC-3CAF-44CC-89E5-DC249A07D822}" srcOrd="1" destOrd="0" parTransId="{2694EEB5-83FB-49A5-B879-87858D46BE76}" sibTransId="{14838CDB-1574-4726-A636-B43E14C1D451}"/>
    <dgm:cxn modelId="{B8091ABF-CD55-4AF1-BC00-70A96BBB670A}" srcId="{F9E3A4B7-DE24-45E1-8CFC-7D84C5B4A6D4}" destId="{F6C6F3C1-45AD-4B02-8265-594952860102}" srcOrd="7" destOrd="0" parTransId="{7B917FDF-8C40-4E6D-9323-517FB662A467}" sibTransId="{BDF79B58-DE31-42BA-ADDF-2EAA118EFD6B}"/>
    <dgm:cxn modelId="{1340AE6F-A3A2-4A30-AF34-4AFD96B13A1E}" srcId="{F9E3A4B7-DE24-45E1-8CFC-7D84C5B4A6D4}" destId="{6C22F819-4955-4563-A4EF-FE71E0438F0B}" srcOrd="5" destOrd="0" parTransId="{3682B902-563E-46F4-A58F-C6619E1F84DA}" sibTransId="{FDCA9502-D813-480A-99D7-0914FCA61A72}"/>
    <dgm:cxn modelId="{7DC149F2-D2D9-4575-8E0C-4992C7C43B36}" type="presOf" srcId="{D071A555-4F33-4E67-BB24-9211911A50F1}" destId="{DCDB85D4-9BAE-4FFC-B279-740A7AFC9C73}" srcOrd="0" destOrd="0" presId="urn:microsoft.com/office/officeart/2005/8/layout/chevron1"/>
    <dgm:cxn modelId="{9639C7D0-7B60-446A-A58E-39FED3FE7389}" type="presOf" srcId="{2F7409B7-74AE-4CD6-A6DA-747E6DF949CE}" destId="{9A844BD5-3568-4A54-92B4-65DECFF22972}" srcOrd="0" destOrd="0" presId="urn:microsoft.com/office/officeart/2005/8/layout/chevron1"/>
    <dgm:cxn modelId="{78D39408-AF4C-4763-BE29-62D5902D252F}" type="presParOf" srcId="{7D3E4944-D27F-479F-8DFB-5F04072DA2F1}" destId="{9A844BD5-3568-4A54-92B4-65DECFF22972}" srcOrd="0" destOrd="0" presId="urn:microsoft.com/office/officeart/2005/8/layout/chevron1"/>
    <dgm:cxn modelId="{E040BD9F-8379-4591-92DD-2C7331AF2C44}" type="presParOf" srcId="{7D3E4944-D27F-479F-8DFB-5F04072DA2F1}" destId="{FFF50563-1602-4942-ACAD-35A7B15C9A0F}" srcOrd="1" destOrd="0" presId="urn:microsoft.com/office/officeart/2005/8/layout/chevron1"/>
    <dgm:cxn modelId="{F5080A69-A581-4143-89DB-6F411322F037}" type="presParOf" srcId="{7D3E4944-D27F-479F-8DFB-5F04072DA2F1}" destId="{3D42C56B-7216-48C0-9C98-F9770074CE95}" srcOrd="2" destOrd="0" presId="urn:microsoft.com/office/officeart/2005/8/layout/chevron1"/>
    <dgm:cxn modelId="{A71A7DF0-044C-4234-ACB2-83D636222CC7}" type="presParOf" srcId="{7D3E4944-D27F-479F-8DFB-5F04072DA2F1}" destId="{49346327-2107-4614-9D6A-ABFA5BD0321E}" srcOrd="3" destOrd="0" presId="urn:microsoft.com/office/officeart/2005/8/layout/chevron1"/>
    <dgm:cxn modelId="{39F1EBDA-B08F-47B5-A4AC-5C3A02313336}" type="presParOf" srcId="{7D3E4944-D27F-479F-8DFB-5F04072DA2F1}" destId="{DCDB85D4-9BAE-4FFC-B279-740A7AFC9C73}" srcOrd="4" destOrd="0" presId="urn:microsoft.com/office/officeart/2005/8/layout/chevron1"/>
    <dgm:cxn modelId="{460C9328-8BA2-486C-867F-4A49D610F1B6}" type="presParOf" srcId="{7D3E4944-D27F-479F-8DFB-5F04072DA2F1}" destId="{C912322A-577D-45D2-B335-ABE8B256193A}" srcOrd="5" destOrd="0" presId="urn:microsoft.com/office/officeart/2005/8/layout/chevron1"/>
    <dgm:cxn modelId="{7577E5CF-6B5C-46B6-9487-CD761AC6D113}" type="presParOf" srcId="{7D3E4944-D27F-479F-8DFB-5F04072DA2F1}" destId="{9CB5EB4D-F56C-4824-A3AB-BF7EF926C6B3}" srcOrd="6" destOrd="0" presId="urn:microsoft.com/office/officeart/2005/8/layout/chevron1"/>
    <dgm:cxn modelId="{FA117C3F-263F-4D53-B5A2-925DC3660C48}" type="presParOf" srcId="{7D3E4944-D27F-479F-8DFB-5F04072DA2F1}" destId="{9B30A06C-D445-481D-800E-E7E81C421508}" srcOrd="7" destOrd="0" presId="urn:microsoft.com/office/officeart/2005/8/layout/chevron1"/>
    <dgm:cxn modelId="{80F8BCD0-2778-4DEC-AFDF-5ACBEE1057D2}" type="presParOf" srcId="{7D3E4944-D27F-479F-8DFB-5F04072DA2F1}" destId="{EC23C1AF-FD6A-4B27-82D1-179F98477B1B}" srcOrd="8" destOrd="0" presId="urn:microsoft.com/office/officeart/2005/8/layout/chevron1"/>
    <dgm:cxn modelId="{75AA0648-54B9-408F-B985-BE0785B12044}" type="presParOf" srcId="{7D3E4944-D27F-479F-8DFB-5F04072DA2F1}" destId="{4B932C6A-B647-437E-BC6D-42CAC0A901E1}" srcOrd="9" destOrd="0" presId="urn:microsoft.com/office/officeart/2005/8/layout/chevron1"/>
    <dgm:cxn modelId="{332422A7-B626-45FD-8C25-99D2EA72A539}" type="presParOf" srcId="{7D3E4944-D27F-479F-8DFB-5F04072DA2F1}" destId="{22EEA75E-3B9C-46A5-B958-4ACD5E603EAC}" srcOrd="10" destOrd="0" presId="urn:microsoft.com/office/officeart/2005/8/layout/chevron1"/>
    <dgm:cxn modelId="{1AC63F92-2470-41D6-AA3A-4E0FFBB2AE4B}" type="presParOf" srcId="{7D3E4944-D27F-479F-8DFB-5F04072DA2F1}" destId="{351AA695-B280-474E-A786-E8501ED6AA71}" srcOrd="11" destOrd="0" presId="urn:microsoft.com/office/officeart/2005/8/layout/chevron1"/>
    <dgm:cxn modelId="{09E9C7FE-FBFE-4768-8414-59DAC218C9FD}" type="presParOf" srcId="{7D3E4944-D27F-479F-8DFB-5F04072DA2F1}" destId="{503C0127-0A26-45CA-AE6B-75C48B8F1D86}" srcOrd="12" destOrd="0" presId="urn:microsoft.com/office/officeart/2005/8/layout/chevron1"/>
    <dgm:cxn modelId="{021FE88F-E45F-4168-B134-ECC009F9C0A4}" type="presParOf" srcId="{7D3E4944-D27F-479F-8DFB-5F04072DA2F1}" destId="{9EBDAA54-347D-4721-A334-3CF8724F29AA}" srcOrd="13" destOrd="0" presId="urn:microsoft.com/office/officeart/2005/8/layout/chevron1"/>
    <dgm:cxn modelId="{DF43E1FB-A505-4B39-8239-22A9A251DDDE}" type="presParOf" srcId="{7D3E4944-D27F-479F-8DFB-5F04072DA2F1}" destId="{A21731FB-CDFF-43B9-98A9-9DE732CFF5C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E3A4B7-DE24-45E1-8CFC-7D84C5B4A6D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F7409B7-74AE-4CD6-A6DA-747E6DF949CE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Gestion des images</a:t>
          </a:r>
        </a:p>
      </dgm:t>
    </dgm:pt>
    <dgm:pt modelId="{F3277C29-752C-43B8-A6DC-FF684998ACC3}" type="parTrans" cxnId="{54B3B223-6C9A-4065-A63F-D47CB26FF5E1}">
      <dgm:prSet/>
      <dgm:spPr/>
      <dgm:t>
        <a:bodyPr/>
        <a:lstStyle/>
        <a:p>
          <a:endParaRPr lang="fr-FR"/>
        </a:p>
      </dgm:t>
    </dgm:pt>
    <dgm:pt modelId="{5F363198-AC94-4BE8-A405-A708693187FE}" type="sibTrans" cxnId="{54B3B223-6C9A-4065-A63F-D47CB26FF5E1}">
      <dgm:prSet/>
      <dgm:spPr/>
      <dgm:t>
        <a:bodyPr/>
        <a:lstStyle/>
        <a:p>
          <a:endParaRPr lang="fr-FR"/>
        </a:p>
      </dgm:t>
    </dgm:pt>
    <dgm:pt modelId="{CD3CA9AC-3CAF-44CC-89E5-DC249A07D822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 err="1"/>
            <a:t>exiaSaver</a:t>
          </a:r>
          <a:endParaRPr lang="fr-FR" dirty="0"/>
        </a:p>
      </dgm:t>
    </dgm:pt>
    <dgm:pt modelId="{2694EEB5-83FB-49A5-B879-87858D46BE76}" type="parTrans" cxnId="{D6407AE3-6039-4596-B443-405BA877A562}">
      <dgm:prSet/>
      <dgm:spPr/>
      <dgm:t>
        <a:bodyPr/>
        <a:lstStyle/>
        <a:p>
          <a:endParaRPr lang="fr-FR"/>
        </a:p>
      </dgm:t>
    </dgm:pt>
    <dgm:pt modelId="{14838CDB-1574-4726-A636-B43E14C1D451}" type="sibTrans" cxnId="{D6407AE3-6039-4596-B443-405BA877A562}">
      <dgm:prSet/>
      <dgm:spPr/>
      <dgm:t>
        <a:bodyPr/>
        <a:lstStyle/>
        <a:p>
          <a:endParaRPr lang="fr-FR"/>
        </a:p>
      </dgm:t>
    </dgm:pt>
    <dgm:pt modelId="{D071A555-4F33-4E67-BB24-9211911A50F1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Ecran statique</a:t>
          </a:r>
        </a:p>
      </dgm:t>
    </dgm:pt>
    <dgm:pt modelId="{62CBB452-53EA-4AA0-BE84-149C71B406F3}" type="parTrans" cxnId="{64CDD443-6DD5-4EAA-A901-DBB7DFEE3394}">
      <dgm:prSet/>
      <dgm:spPr/>
      <dgm:t>
        <a:bodyPr/>
        <a:lstStyle/>
        <a:p>
          <a:endParaRPr lang="fr-FR"/>
        </a:p>
      </dgm:t>
    </dgm:pt>
    <dgm:pt modelId="{20E65771-5E85-424D-BA6F-EA005D8B54D0}" type="sibTrans" cxnId="{64CDD443-6DD5-4EAA-A901-DBB7DFEE3394}">
      <dgm:prSet/>
      <dgm:spPr/>
      <dgm:t>
        <a:bodyPr/>
        <a:lstStyle/>
        <a:p>
          <a:endParaRPr lang="fr-FR"/>
        </a:p>
      </dgm:t>
    </dgm:pt>
    <dgm:pt modelId="{5364F02D-5B8F-401A-8EEF-CFE23ED1751F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Ecran dynamique</a:t>
          </a:r>
        </a:p>
      </dgm:t>
    </dgm:pt>
    <dgm:pt modelId="{7F904492-2BDA-4533-9A6F-2A02065F9F14}" type="parTrans" cxnId="{F408242A-2C76-403E-A156-4BD3C028EBBE}">
      <dgm:prSet/>
      <dgm:spPr/>
      <dgm:t>
        <a:bodyPr/>
        <a:lstStyle/>
        <a:p>
          <a:endParaRPr lang="fr-FR"/>
        </a:p>
      </dgm:t>
    </dgm:pt>
    <dgm:pt modelId="{4268566C-4D90-43A0-B4C6-BEFC737D2CD6}" type="sibTrans" cxnId="{F408242A-2C76-403E-A156-4BD3C028EBBE}">
      <dgm:prSet/>
      <dgm:spPr/>
      <dgm:t>
        <a:bodyPr/>
        <a:lstStyle/>
        <a:p>
          <a:endParaRPr lang="fr-FR"/>
        </a:p>
      </dgm:t>
    </dgm:pt>
    <dgm:pt modelId="{34815064-656F-4C88-8F8B-D546027394AC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Ecran interactif</a:t>
          </a:r>
        </a:p>
      </dgm:t>
    </dgm:pt>
    <dgm:pt modelId="{430FC306-0E21-499D-80AB-EFCFEA4D514E}" type="parTrans" cxnId="{F45AD4BC-FF8D-4E68-AD19-4EE5996E87CF}">
      <dgm:prSet/>
      <dgm:spPr/>
      <dgm:t>
        <a:bodyPr/>
        <a:lstStyle/>
        <a:p>
          <a:endParaRPr lang="fr-FR"/>
        </a:p>
      </dgm:t>
    </dgm:pt>
    <dgm:pt modelId="{EEEBD948-8A99-4F34-B4A4-68AF7620C73A}" type="sibTrans" cxnId="{F45AD4BC-FF8D-4E68-AD19-4EE5996E87CF}">
      <dgm:prSet/>
      <dgm:spPr/>
      <dgm:t>
        <a:bodyPr/>
        <a:lstStyle/>
        <a:p>
          <a:endParaRPr lang="fr-FR"/>
        </a:p>
      </dgm:t>
    </dgm:pt>
    <dgm:pt modelId="{6C22F819-4955-4563-A4EF-FE71E0438F0B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 err="1"/>
            <a:t>exiaSaver</a:t>
          </a:r>
          <a:r>
            <a:rPr lang="fr-FR" dirty="0"/>
            <a:t> –</a:t>
          </a:r>
          <a:r>
            <a:rPr lang="fr-FR" dirty="0" err="1"/>
            <a:t>stats</a:t>
          </a:r>
          <a:endParaRPr lang="fr-FR" dirty="0"/>
        </a:p>
      </dgm:t>
    </dgm:pt>
    <dgm:pt modelId="{3682B902-563E-46F4-A58F-C6619E1F84DA}" type="parTrans" cxnId="{1340AE6F-A3A2-4A30-AF34-4AFD96B13A1E}">
      <dgm:prSet/>
      <dgm:spPr/>
      <dgm:t>
        <a:bodyPr/>
        <a:lstStyle/>
        <a:p>
          <a:endParaRPr lang="fr-FR"/>
        </a:p>
      </dgm:t>
    </dgm:pt>
    <dgm:pt modelId="{FDCA9502-D813-480A-99D7-0914FCA61A72}" type="sibTrans" cxnId="{1340AE6F-A3A2-4A30-AF34-4AFD96B13A1E}">
      <dgm:prSet/>
      <dgm:spPr/>
      <dgm:t>
        <a:bodyPr/>
        <a:lstStyle/>
        <a:p>
          <a:endParaRPr lang="fr-FR"/>
        </a:p>
      </dgm:t>
    </dgm:pt>
    <dgm:pt modelId="{CB663C53-41C4-4325-A8C1-F5907C5815F6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BC5252BD-00C8-4202-8B61-3F337ADCADB9}" type="parTrans" cxnId="{DB6958E1-49EF-46A8-8983-831C662842D0}">
      <dgm:prSet/>
      <dgm:spPr/>
      <dgm:t>
        <a:bodyPr/>
        <a:lstStyle/>
        <a:p>
          <a:endParaRPr lang="fr-FR"/>
        </a:p>
      </dgm:t>
    </dgm:pt>
    <dgm:pt modelId="{B8EF73A9-9639-4058-BA0A-EF3880EF3CD5}" type="sibTrans" cxnId="{DB6958E1-49EF-46A8-8983-831C662842D0}">
      <dgm:prSet/>
      <dgm:spPr/>
      <dgm:t>
        <a:bodyPr/>
        <a:lstStyle/>
        <a:p>
          <a:endParaRPr lang="fr-FR"/>
        </a:p>
      </dgm:t>
    </dgm:pt>
    <dgm:pt modelId="{F6C6F3C1-45AD-4B02-8265-594952860102}">
      <dgm:prSet phldrT="[Texte]"/>
      <dgm:spPr/>
      <dgm:t>
        <a:bodyPr/>
        <a:lstStyle/>
        <a:p>
          <a:r>
            <a:rPr lang="fr-FR" dirty="0"/>
            <a:t>Questions ?</a:t>
          </a:r>
        </a:p>
      </dgm:t>
    </dgm:pt>
    <dgm:pt modelId="{7B917FDF-8C40-4E6D-9323-517FB662A467}" type="parTrans" cxnId="{B8091ABF-CD55-4AF1-BC00-70A96BBB670A}">
      <dgm:prSet/>
      <dgm:spPr/>
      <dgm:t>
        <a:bodyPr/>
        <a:lstStyle/>
        <a:p>
          <a:endParaRPr lang="fr-FR"/>
        </a:p>
      </dgm:t>
    </dgm:pt>
    <dgm:pt modelId="{BDF79B58-DE31-42BA-ADDF-2EAA118EFD6B}" type="sibTrans" cxnId="{B8091ABF-CD55-4AF1-BC00-70A96BBB670A}">
      <dgm:prSet/>
      <dgm:spPr/>
      <dgm:t>
        <a:bodyPr/>
        <a:lstStyle/>
        <a:p>
          <a:endParaRPr lang="fr-FR"/>
        </a:p>
      </dgm:t>
    </dgm:pt>
    <dgm:pt modelId="{7D3E4944-D27F-479F-8DFB-5F04072DA2F1}" type="pres">
      <dgm:prSet presAssocID="{F9E3A4B7-DE24-45E1-8CFC-7D84C5B4A6D4}" presName="Name0" presStyleCnt="0">
        <dgm:presLayoutVars>
          <dgm:dir/>
          <dgm:animLvl val="lvl"/>
          <dgm:resizeHandles val="exact"/>
        </dgm:presLayoutVars>
      </dgm:prSet>
      <dgm:spPr/>
    </dgm:pt>
    <dgm:pt modelId="{9A844BD5-3568-4A54-92B4-65DECFF22972}" type="pres">
      <dgm:prSet presAssocID="{2F7409B7-74AE-4CD6-A6DA-747E6DF949CE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FFF50563-1602-4942-ACAD-35A7B15C9A0F}" type="pres">
      <dgm:prSet presAssocID="{5F363198-AC94-4BE8-A405-A708693187FE}" presName="parTxOnlySpace" presStyleCnt="0"/>
      <dgm:spPr/>
    </dgm:pt>
    <dgm:pt modelId="{3D42C56B-7216-48C0-9C98-F9770074CE95}" type="pres">
      <dgm:prSet presAssocID="{CD3CA9AC-3CAF-44CC-89E5-DC249A07D82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9346327-2107-4614-9D6A-ABFA5BD0321E}" type="pres">
      <dgm:prSet presAssocID="{14838CDB-1574-4726-A636-B43E14C1D451}" presName="parTxOnlySpace" presStyleCnt="0"/>
      <dgm:spPr/>
    </dgm:pt>
    <dgm:pt modelId="{DCDB85D4-9BAE-4FFC-B279-740A7AFC9C73}" type="pres">
      <dgm:prSet presAssocID="{D071A555-4F33-4E67-BB24-9211911A50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912322A-577D-45D2-B335-ABE8B256193A}" type="pres">
      <dgm:prSet presAssocID="{20E65771-5E85-424D-BA6F-EA005D8B54D0}" presName="parTxOnlySpace" presStyleCnt="0"/>
      <dgm:spPr/>
    </dgm:pt>
    <dgm:pt modelId="{9CB5EB4D-F56C-4824-A3AB-BF7EF926C6B3}" type="pres">
      <dgm:prSet presAssocID="{5364F02D-5B8F-401A-8EEF-CFE23ED1751F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B30A06C-D445-481D-800E-E7E81C421508}" type="pres">
      <dgm:prSet presAssocID="{4268566C-4D90-43A0-B4C6-BEFC737D2CD6}" presName="parTxOnlySpace" presStyleCnt="0"/>
      <dgm:spPr/>
    </dgm:pt>
    <dgm:pt modelId="{EC23C1AF-FD6A-4B27-82D1-179F98477B1B}" type="pres">
      <dgm:prSet presAssocID="{34815064-656F-4C88-8F8B-D546027394A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B932C6A-B647-437E-BC6D-42CAC0A901E1}" type="pres">
      <dgm:prSet presAssocID="{EEEBD948-8A99-4F34-B4A4-68AF7620C73A}" presName="parTxOnlySpace" presStyleCnt="0"/>
      <dgm:spPr/>
    </dgm:pt>
    <dgm:pt modelId="{22EEA75E-3B9C-46A5-B958-4ACD5E603EAC}" type="pres">
      <dgm:prSet presAssocID="{6C22F819-4955-4563-A4EF-FE71E0438F0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51AA695-B280-474E-A786-E8501ED6AA71}" type="pres">
      <dgm:prSet presAssocID="{FDCA9502-D813-480A-99D7-0914FCA61A72}" presName="parTxOnlySpace" presStyleCnt="0"/>
      <dgm:spPr/>
    </dgm:pt>
    <dgm:pt modelId="{503C0127-0A26-45CA-AE6B-75C48B8F1D86}" type="pres">
      <dgm:prSet presAssocID="{CB663C53-41C4-4325-A8C1-F5907C5815F6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9EBDAA54-347D-4721-A334-3CF8724F29AA}" type="pres">
      <dgm:prSet presAssocID="{B8EF73A9-9639-4058-BA0A-EF3880EF3CD5}" presName="parTxOnlySpace" presStyleCnt="0"/>
      <dgm:spPr/>
    </dgm:pt>
    <dgm:pt modelId="{A21731FB-CDFF-43B9-98A9-9DE732CFF5C8}" type="pres">
      <dgm:prSet presAssocID="{F6C6F3C1-45AD-4B02-8265-594952860102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87950340-AFA9-46E0-887C-CD886B3B885B}" type="presOf" srcId="{F6C6F3C1-45AD-4B02-8265-594952860102}" destId="{A21731FB-CDFF-43B9-98A9-9DE732CFF5C8}" srcOrd="0" destOrd="0" presId="urn:microsoft.com/office/officeart/2005/8/layout/chevron1"/>
    <dgm:cxn modelId="{764F4CE2-8AF5-45CF-BDE6-340FC20C623A}" type="presOf" srcId="{6C22F819-4955-4563-A4EF-FE71E0438F0B}" destId="{22EEA75E-3B9C-46A5-B958-4ACD5E603EAC}" srcOrd="0" destOrd="0" presId="urn:microsoft.com/office/officeart/2005/8/layout/chevron1"/>
    <dgm:cxn modelId="{DB6958E1-49EF-46A8-8983-831C662842D0}" srcId="{F9E3A4B7-DE24-45E1-8CFC-7D84C5B4A6D4}" destId="{CB663C53-41C4-4325-A8C1-F5907C5815F6}" srcOrd="6" destOrd="0" parTransId="{BC5252BD-00C8-4202-8B61-3F337ADCADB9}" sibTransId="{B8EF73A9-9639-4058-BA0A-EF3880EF3CD5}"/>
    <dgm:cxn modelId="{64CDD443-6DD5-4EAA-A901-DBB7DFEE3394}" srcId="{F9E3A4B7-DE24-45E1-8CFC-7D84C5B4A6D4}" destId="{D071A555-4F33-4E67-BB24-9211911A50F1}" srcOrd="2" destOrd="0" parTransId="{62CBB452-53EA-4AA0-BE84-149C71B406F3}" sibTransId="{20E65771-5E85-424D-BA6F-EA005D8B54D0}"/>
    <dgm:cxn modelId="{72FE7F4A-AEDC-43D8-B5C9-883DF1F59B46}" type="presOf" srcId="{F9E3A4B7-DE24-45E1-8CFC-7D84C5B4A6D4}" destId="{7D3E4944-D27F-479F-8DFB-5F04072DA2F1}" srcOrd="0" destOrd="0" presId="urn:microsoft.com/office/officeart/2005/8/layout/chevron1"/>
    <dgm:cxn modelId="{C52A4339-8323-4EB7-924D-FDFC6C06A215}" type="presOf" srcId="{5364F02D-5B8F-401A-8EEF-CFE23ED1751F}" destId="{9CB5EB4D-F56C-4824-A3AB-BF7EF926C6B3}" srcOrd="0" destOrd="0" presId="urn:microsoft.com/office/officeart/2005/8/layout/chevron1"/>
    <dgm:cxn modelId="{F45AD4BC-FF8D-4E68-AD19-4EE5996E87CF}" srcId="{F9E3A4B7-DE24-45E1-8CFC-7D84C5B4A6D4}" destId="{34815064-656F-4C88-8F8B-D546027394AC}" srcOrd="4" destOrd="0" parTransId="{430FC306-0E21-499D-80AB-EFCFEA4D514E}" sibTransId="{EEEBD948-8A99-4F34-B4A4-68AF7620C73A}"/>
    <dgm:cxn modelId="{54B3B223-6C9A-4065-A63F-D47CB26FF5E1}" srcId="{F9E3A4B7-DE24-45E1-8CFC-7D84C5B4A6D4}" destId="{2F7409B7-74AE-4CD6-A6DA-747E6DF949CE}" srcOrd="0" destOrd="0" parTransId="{F3277C29-752C-43B8-A6DC-FF684998ACC3}" sibTransId="{5F363198-AC94-4BE8-A405-A708693187FE}"/>
    <dgm:cxn modelId="{7F2E7CA1-D4AA-4801-9012-1C8742B3F5A8}" type="presOf" srcId="{34815064-656F-4C88-8F8B-D546027394AC}" destId="{EC23C1AF-FD6A-4B27-82D1-179F98477B1B}" srcOrd="0" destOrd="0" presId="urn:microsoft.com/office/officeart/2005/8/layout/chevron1"/>
    <dgm:cxn modelId="{F408242A-2C76-403E-A156-4BD3C028EBBE}" srcId="{F9E3A4B7-DE24-45E1-8CFC-7D84C5B4A6D4}" destId="{5364F02D-5B8F-401A-8EEF-CFE23ED1751F}" srcOrd="3" destOrd="0" parTransId="{7F904492-2BDA-4533-9A6F-2A02065F9F14}" sibTransId="{4268566C-4D90-43A0-B4C6-BEFC737D2CD6}"/>
    <dgm:cxn modelId="{3A22CDA5-100B-4BDC-8ACB-4CDEC0C3A1EB}" type="presOf" srcId="{CD3CA9AC-3CAF-44CC-89E5-DC249A07D822}" destId="{3D42C56B-7216-48C0-9C98-F9770074CE95}" srcOrd="0" destOrd="0" presId="urn:microsoft.com/office/officeart/2005/8/layout/chevron1"/>
    <dgm:cxn modelId="{06B25534-5041-4434-9F4B-5ED7CEDD7052}" type="presOf" srcId="{CB663C53-41C4-4325-A8C1-F5907C5815F6}" destId="{503C0127-0A26-45CA-AE6B-75C48B8F1D86}" srcOrd="0" destOrd="0" presId="urn:microsoft.com/office/officeart/2005/8/layout/chevron1"/>
    <dgm:cxn modelId="{D6407AE3-6039-4596-B443-405BA877A562}" srcId="{F9E3A4B7-DE24-45E1-8CFC-7D84C5B4A6D4}" destId="{CD3CA9AC-3CAF-44CC-89E5-DC249A07D822}" srcOrd="1" destOrd="0" parTransId="{2694EEB5-83FB-49A5-B879-87858D46BE76}" sibTransId="{14838CDB-1574-4726-A636-B43E14C1D451}"/>
    <dgm:cxn modelId="{B8091ABF-CD55-4AF1-BC00-70A96BBB670A}" srcId="{F9E3A4B7-DE24-45E1-8CFC-7D84C5B4A6D4}" destId="{F6C6F3C1-45AD-4B02-8265-594952860102}" srcOrd="7" destOrd="0" parTransId="{7B917FDF-8C40-4E6D-9323-517FB662A467}" sibTransId="{BDF79B58-DE31-42BA-ADDF-2EAA118EFD6B}"/>
    <dgm:cxn modelId="{1340AE6F-A3A2-4A30-AF34-4AFD96B13A1E}" srcId="{F9E3A4B7-DE24-45E1-8CFC-7D84C5B4A6D4}" destId="{6C22F819-4955-4563-A4EF-FE71E0438F0B}" srcOrd="5" destOrd="0" parTransId="{3682B902-563E-46F4-A58F-C6619E1F84DA}" sibTransId="{FDCA9502-D813-480A-99D7-0914FCA61A72}"/>
    <dgm:cxn modelId="{7DC149F2-D2D9-4575-8E0C-4992C7C43B36}" type="presOf" srcId="{D071A555-4F33-4E67-BB24-9211911A50F1}" destId="{DCDB85D4-9BAE-4FFC-B279-740A7AFC9C73}" srcOrd="0" destOrd="0" presId="urn:microsoft.com/office/officeart/2005/8/layout/chevron1"/>
    <dgm:cxn modelId="{9639C7D0-7B60-446A-A58E-39FED3FE7389}" type="presOf" srcId="{2F7409B7-74AE-4CD6-A6DA-747E6DF949CE}" destId="{9A844BD5-3568-4A54-92B4-65DECFF22972}" srcOrd="0" destOrd="0" presId="urn:microsoft.com/office/officeart/2005/8/layout/chevron1"/>
    <dgm:cxn modelId="{78D39408-AF4C-4763-BE29-62D5902D252F}" type="presParOf" srcId="{7D3E4944-D27F-479F-8DFB-5F04072DA2F1}" destId="{9A844BD5-3568-4A54-92B4-65DECFF22972}" srcOrd="0" destOrd="0" presId="urn:microsoft.com/office/officeart/2005/8/layout/chevron1"/>
    <dgm:cxn modelId="{E040BD9F-8379-4591-92DD-2C7331AF2C44}" type="presParOf" srcId="{7D3E4944-D27F-479F-8DFB-5F04072DA2F1}" destId="{FFF50563-1602-4942-ACAD-35A7B15C9A0F}" srcOrd="1" destOrd="0" presId="urn:microsoft.com/office/officeart/2005/8/layout/chevron1"/>
    <dgm:cxn modelId="{F5080A69-A581-4143-89DB-6F411322F037}" type="presParOf" srcId="{7D3E4944-D27F-479F-8DFB-5F04072DA2F1}" destId="{3D42C56B-7216-48C0-9C98-F9770074CE95}" srcOrd="2" destOrd="0" presId="urn:microsoft.com/office/officeart/2005/8/layout/chevron1"/>
    <dgm:cxn modelId="{A71A7DF0-044C-4234-ACB2-83D636222CC7}" type="presParOf" srcId="{7D3E4944-D27F-479F-8DFB-5F04072DA2F1}" destId="{49346327-2107-4614-9D6A-ABFA5BD0321E}" srcOrd="3" destOrd="0" presId="urn:microsoft.com/office/officeart/2005/8/layout/chevron1"/>
    <dgm:cxn modelId="{39F1EBDA-B08F-47B5-A4AC-5C3A02313336}" type="presParOf" srcId="{7D3E4944-D27F-479F-8DFB-5F04072DA2F1}" destId="{DCDB85D4-9BAE-4FFC-B279-740A7AFC9C73}" srcOrd="4" destOrd="0" presId="urn:microsoft.com/office/officeart/2005/8/layout/chevron1"/>
    <dgm:cxn modelId="{460C9328-8BA2-486C-867F-4A49D610F1B6}" type="presParOf" srcId="{7D3E4944-D27F-479F-8DFB-5F04072DA2F1}" destId="{C912322A-577D-45D2-B335-ABE8B256193A}" srcOrd="5" destOrd="0" presId="urn:microsoft.com/office/officeart/2005/8/layout/chevron1"/>
    <dgm:cxn modelId="{7577E5CF-6B5C-46B6-9487-CD761AC6D113}" type="presParOf" srcId="{7D3E4944-D27F-479F-8DFB-5F04072DA2F1}" destId="{9CB5EB4D-F56C-4824-A3AB-BF7EF926C6B3}" srcOrd="6" destOrd="0" presId="urn:microsoft.com/office/officeart/2005/8/layout/chevron1"/>
    <dgm:cxn modelId="{FA117C3F-263F-4D53-B5A2-925DC3660C48}" type="presParOf" srcId="{7D3E4944-D27F-479F-8DFB-5F04072DA2F1}" destId="{9B30A06C-D445-481D-800E-E7E81C421508}" srcOrd="7" destOrd="0" presId="urn:microsoft.com/office/officeart/2005/8/layout/chevron1"/>
    <dgm:cxn modelId="{80F8BCD0-2778-4DEC-AFDF-5ACBEE1057D2}" type="presParOf" srcId="{7D3E4944-D27F-479F-8DFB-5F04072DA2F1}" destId="{EC23C1AF-FD6A-4B27-82D1-179F98477B1B}" srcOrd="8" destOrd="0" presId="urn:microsoft.com/office/officeart/2005/8/layout/chevron1"/>
    <dgm:cxn modelId="{75AA0648-54B9-408F-B985-BE0785B12044}" type="presParOf" srcId="{7D3E4944-D27F-479F-8DFB-5F04072DA2F1}" destId="{4B932C6A-B647-437E-BC6D-42CAC0A901E1}" srcOrd="9" destOrd="0" presId="urn:microsoft.com/office/officeart/2005/8/layout/chevron1"/>
    <dgm:cxn modelId="{332422A7-B626-45FD-8C25-99D2EA72A539}" type="presParOf" srcId="{7D3E4944-D27F-479F-8DFB-5F04072DA2F1}" destId="{22EEA75E-3B9C-46A5-B958-4ACD5E603EAC}" srcOrd="10" destOrd="0" presId="urn:microsoft.com/office/officeart/2005/8/layout/chevron1"/>
    <dgm:cxn modelId="{1AC63F92-2470-41D6-AA3A-4E0FFBB2AE4B}" type="presParOf" srcId="{7D3E4944-D27F-479F-8DFB-5F04072DA2F1}" destId="{351AA695-B280-474E-A786-E8501ED6AA71}" srcOrd="11" destOrd="0" presId="urn:microsoft.com/office/officeart/2005/8/layout/chevron1"/>
    <dgm:cxn modelId="{09E9C7FE-FBFE-4768-8414-59DAC218C9FD}" type="presParOf" srcId="{7D3E4944-D27F-479F-8DFB-5F04072DA2F1}" destId="{503C0127-0A26-45CA-AE6B-75C48B8F1D86}" srcOrd="12" destOrd="0" presId="urn:microsoft.com/office/officeart/2005/8/layout/chevron1"/>
    <dgm:cxn modelId="{021FE88F-E45F-4168-B134-ECC009F9C0A4}" type="presParOf" srcId="{7D3E4944-D27F-479F-8DFB-5F04072DA2F1}" destId="{9EBDAA54-347D-4721-A334-3CF8724F29AA}" srcOrd="13" destOrd="0" presId="urn:microsoft.com/office/officeart/2005/8/layout/chevron1"/>
    <dgm:cxn modelId="{DF43E1FB-A505-4B39-8239-22A9A251DDDE}" type="presParOf" srcId="{7D3E4944-D27F-479F-8DFB-5F04072DA2F1}" destId="{A21731FB-CDFF-43B9-98A9-9DE732CFF5C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E3A4B7-DE24-45E1-8CFC-7D84C5B4A6D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F7409B7-74AE-4CD6-A6DA-747E6DF949CE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Gestion des images</a:t>
          </a:r>
        </a:p>
      </dgm:t>
    </dgm:pt>
    <dgm:pt modelId="{F3277C29-752C-43B8-A6DC-FF684998ACC3}" type="parTrans" cxnId="{54B3B223-6C9A-4065-A63F-D47CB26FF5E1}">
      <dgm:prSet/>
      <dgm:spPr/>
      <dgm:t>
        <a:bodyPr/>
        <a:lstStyle/>
        <a:p>
          <a:endParaRPr lang="fr-FR"/>
        </a:p>
      </dgm:t>
    </dgm:pt>
    <dgm:pt modelId="{5F363198-AC94-4BE8-A405-A708693187FE}" type="sibTrans" cxnId="{54B3B223-6C9A-4065-A63F-D47CB26FF5E1}">
      <dgm:prSet/>
      <dgm:spPr/>
      <dgm:t>
        <a:bodyPr/>
        <a:lstStyle/>
        <a:p>
          <a:endParaRPr lang="fr-FR"/>
        </a:p>
      </dgm:t>
    </dgm:pt>
    <dgm:pt modelId="{CD3CA9AC-3CAF-44CC-89E5-DC249A07D822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 err="1"/>
            <a:t>exiaSaver</a:t>
          </a:r>
          <a:endParaRPr lang="fr-FR" dirty="0"/>
        </a:p>
      </dgm:t>
    </dgm:pt>
    <dgm:pt modelId="{2694EEB5-83FB-49A5-B879-87858D46BE76}" type="parTrans" cxnId="{D6407AE3-6039-4596-B443-405BA877A562}">
      <dgm:prSet/>
      <dgm:spPr/>
      <dgm:t>
        <a:bodyPr/>
        <a:lstStyle/>
        <a:p>
          <a:endParaRPr lang="fr-FR"/>
        </a:p>
      </dgm:t>
    </dgm:pt>
    <dgm:pt modelId="{14838CDB-1574-4726-A636-B43E14C1D451}" type="sibTrans" cxnId="{D6407AE3-6039-4596-B443-405BA877A562}">
      <dgm:prSet/>
      <dgm:spPr/>
      <dgm:t>
        <a:bodyPr/>
        <a:lstStyle/>
        <a:p>
          <a:endParaRPr lang="fr-FR"/>
        </a:p>
      </dgm:t>
    </dgm:pt>
    <dgm:pt modelId="{D071A555-4F33-4E67-BB24-9211911A50F1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Ecran statique</a:t>
          </a:r>
        </a:p>
      </dgm:t>
    </dgm:pt>
    <dgm:pt modelId="{62CBB452-53EA-4AA0-BE84-149C71B406F3}" type="parTrans" cxnId="{64CDD443-6DD5-4EAA-A901-DBB7DFEE3394}">
      <dgm:prSet/>
      <dgm:spPr/>
      <dgm:t>
        <a:bodyPr/>
        <a:lstStyle/>
        <a:p>
          <a:endParaRPr lang="fr-FR"/>
        </a:p>
      </dgm:t>
    </dgm:pt>
    <dgm:pt modelId="{20E65771-5E85-424D-BA6F-EA005D8B54D0}" type="sibTrans" cxnId="{64CDD443-6DD5-4EAA-A901-DBB7DFEE3394}">
      <dgm:prSet/>
      <dgm:spPr/>
      <dgm:t>
        <a:bodyPr/>
        <a:lstStyle/>
        <a:p>
          <a:endParaRPr lang="fr-FR"/>
        </a:p>
      </dgm:t>
    </dgm:pt>
    <dgm:pt modelId="{5364F02D-5B8F-401A-8EEF-CFE23ED1751F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Ecran dynamique</a:t>
          </a:r>
        </a:p>
      </dgm:t>
    </dgm:pt>
    <dgm:pt modelId="{7F904492-2BDA-4533-9A6F-2A02065F9F14}" type="parTrans" cxnId="{F408242A-2C76-403E-A156-4BD3C028EBBE}">
      <dgm:prSet/>
      <dgm:spPr/>
      <dgm:t>
        <a:bodyPr/>
        <a:lstStyle/>
        <a:p>
          <a:endParaRPr lang="fr-FR"/>
        </a:p>
      </dgm:t>
    </dgm:pt>
    <dgm:pt modelId="{4268566C-4D90-43A0-B4C6-BEFC737D2CD6}" type="sibTrans" cxnId="{F408242A-2C76-403E-A156-4BD3C028EBBE}">
      <dgm:prSet/>
      <dgm:spPr/>
      <dgm:t>
        <a:bodyPr/>
        <a:lstStyle/>
        <a:p>
          <a:endParaRPr lang="fr-FR"/>
        </a:p>
      </dgm:t>
    </dgm:pt>
    <dgm:pt modelId="{34815064-656F-4C88-8F8B-D546027394AC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Ecran interactif</a:t>
          </a:r>
        </a:p>
      </dgm:t>
    </dgm:pt>
    <dgm:pt modelId="{430FC306-0E21-499D-80AB-EFCFEA4D514E}" type="parTrans" cxnId="{F45AD4BC-FF8D-4E68-AD19-4EE5996E87CF}">
      <dgm:prSet/>
      <dgm:spPr/>
      <dgm:t>
        <a:bodyPr/>
        <a:lstStyle/>
        <a:p>
          <a:endParaRPr lang="fr-FR"/>
        </a:p>
      </dgm:t>
    </dgm:pt>
    <dgm:pt modelId="{EEEBD948-8A99-4F34-B4A4-68AF7620C73A}" type="sibTrans" cxnId="{F45AD4BC-FF8D-4E68-AD19-4EE5996E87CF}">
      <dgm:prSet/>
      <dgm:spPr/>
      <dgm:t>
        <a:bodyPr/>
        <a:lstStyle/>
        <a:p>
          <a:endParaRPr lang="fr-FR"/>
        </a:p>
      </dgm:t>
    </dgm:pt>
    <dgm:pt modelId="{6C22F819-4955-4563-A4EF-FE71E0438F0B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 err="1"/>
            <a:t>exiaSaver</a:t>
          </a:r>
          <a:r>
            <a:rPr lang="fr-FR" dirty="0"/>
            <a:t> –</a:t>
          </a:r>
          <a:r>
            <a:rPr lang="fr-FR" dirty="0" err="1"/>
            <a:t>stats</a:t>
          </a:r>
          <a:endParaRPr lang="fr-FR" dirty="0"/>
        </a:p>
      </dgm:t>
    </dgm:pt>
    <dgm:pt modelId="{3682B902-563E-46F4-A58F-C6619E1F84DA}" type="parTrans" cxnId="{1340AE6F-A3A2-4A30-AF34-4AFD96B13A1E}">
      <dgm:prSet/>
      <dgm:spPr/>
      <dgm:t>
        <a:bodyPr/>
        <a:lstStyle/>
        <a:p>
          <a:endParaRPr lang="fr-FR"/>
        </a:p>
      </dgm:t>
    </dgm:pt>
    <dgm:pt modelId="{FDCA9502-D813-480A-99D7-0914FCA61A72}" type="sibTrans" cxnId="{1340AE6F-A3A2-4A30-AF34-4AFD96B13A1E}">
      <dgm:prSet/>
      <dgm:spPr/>
      <dgm:t>
        <a:bodyPr/>
        <a:lstStyle/>
        <a:p>
          <a:endParaRPr lang="fr-FR"/>
        </a:p>
      </dgm:t>
    </dgm:pt>
    <dgm:pt modelId="{CB663C53-41C4-4325-A8C1-F5907C5815F6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Conclusion</a:t>
          </a:r>
        </a:p>
      </dgm:t>
    </dgm:pt>
    <dgm:pt modelId="{BC5252BD-00C8-4202-8B61-3F337ADCADB9}" type="parTrans" cxnId="{DB6958E1-49EF-46A8-8983-831C662842D0}">
      <dgm:prSet/>
      <dgm:spPr/>
      <dgm:t>
        <a:bodyPr/>
        <a:lstStyle/>
        <a:p>
          <a:endParaRPr lang="fr-FR"/>
        </a:p>
      </dgm:t>
    </dgm:pt>
    <dgm:pt modelId="{B8EF73A9-9639-4058-BA0A-EF3880EF3CD5}" type="sibTrans" cxnId="{DB6958E1-49EF-46A8-8983-831C662842D0}">
      <dgm:prSet/>
      <dgm:spPr/>
      <dgm:t>
        <a:bodyPr/>
        <a:lstStyle/>
        <a:p>
          <a:endParaRPr lang="fr-FR"/>
        </a:p>
      </dgm:t>
    </dgm:pt>
    <dgm:pt modelId="{F6C6F3C1-45AD-4B02-8265-594952860102}">
      <dgm:prSet phldrT="[Texte]"/>
      <dgm:spPr/>
      <dgm:t>
        <a:bodyPr/>
        <a:lstStyle/>
        <a:p>
          <a:r>
            <a:rPr lang="fr-FR" dirty="0"/>
            <a:t>Questions ?</a:t>
          </a:r>
        </a:p>
      </dgm:t>
    </dgm:pt>
    <dgm:pt modelId="{7B917FDF-8C40-4E6D-9323-517FB662A467}" type="parTrans" cxnId="{B8091ABF-CD55-4AF1-BC00-70A96BBB670A}">
      <dgm:prSet/>
      <dgm:spPr/>
      <dgm:t>
        <a:bodyPr/>
        <a:lstStyle/>
        <a:p>
          <a:endParaRPr lang="fr-FR"/>
        </a:p>
      </dgm:t>
    </dgm:pt>
    <dgm:pt modelId="{BDF79B58-DE31-42BA-ADDF-2EAA118EFD6B}" type="sibTrans" cxnId="{B8091ABF-CD55-4AF1-BC00-70A96BBB670A}">
      <dgm:prSet/>
      <dgm:spPr/>
      <dgm:t>
        <a:bodyPr/>
        <a:lstStyle/>
        <a:p>
          <a:endParaRPr lang="fr-FR"/>
        </a:p>
      </dgm:t>
    </dgm:pt>
    <dgm:pt modelId="{7D3E4944-D27F-479F-8DFB-5F04072DA2F1}" type="pres">
      <dgm:prSet presAssocID="{F9E3A4B7-DE24-45E1-8CFC-7D84C5B4A6D4}" presName="Name0" presStyleCnt="0">
        <dgm:presLayoutVars>
          <dgm:dir/>
          <dgm:animLvl val="lvl"/>
          <dgm:resizeHandles val="exact"/>
        </dgm:presLayoutVars>
      </dgm:prSet>
      <dgm:spPr/>
    </dgm:pt>
    <dgm:pt modelId="{9A844BD5-3568-4A54-92B4-65DECFF22972}" type="pres">
      <dgm:prSet presAssocID="{2F7409B7-74AE-4CD6-A6DA-747E6DF949CE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FFF50563-1602-4942-ACAD-35A7B15C9A0F}" type="pres">
      <dgm:prSet presAssocID="{5F363198-AC94-4BE8-A405-A708693187FE}" presName="parTxOnlySpace" presStyleCnt="0"/>
      <dgm:spPr/>
    </dgm:pt>
    <dgm:pt modelId="{3D42C56B-7216-48C0-9C98-F9770074CE95}" type="pres">
      <dgm:prSet presAssocID="{CD3CA9AC-3CAF-44CC-89E5-DC249A07D82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9346327-2107-4614-9D6A-ABFA5BD0321E}" type="pres">
      <dgm:prSet presAssocID="{14838CDB-1574-4726-A636-B43E14C1D451}" presName="parTxOnlySpace" presStyleCnt="0"/>
      <dgm:spPr/>
    </dgm:pt>
    <dgm:pt modelId="{DCDB85D4-9BAE-4FFC-B279-740A7AFC9C73}" type="pres">
      <dgm:prSet presAssocID="{D071A555-4F33-4E67-BB24-9211911A50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912322A-577D-45D2-B335-ABE8B256193A}" type="pres">
      <dgm:prSet presAssocID="{20E65771-5E85-424D-BA6F-EA005D8B54D0}" presName="parTxOnlySpace" presStyleCnt="0"/>
      <dgm:spPr/>
    </dgm:pt>
    <dgm:pt modelId="{9CB5EB4D-F56C-4824-A3AB-BF7EF926C6B3}" type="pres">
      <dgm:prSet presAssocID="{5364F02D-5B8F-401A-8EEF-CFE23ED1751F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B30A06C-D445-481D-800E-E7E81C421508}" type="pres">
      <dgm:prSet presAssocID="{4268566C-4D90-43A0-B4C6-BEFC737D2CD6}" presName="parTxOnlySpace" presStyleCnt="0"/>
      <dgm:spPr/>
    </dgm:pt>
    <dgm:pt modelId="{EC23C1AF-FD6A-4B27-82D1-179F98477B1B}" type="pres">
      <dgm:prSet presAssocID="{34815064-656F-4C88-8F8B-D546027394A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B932C6A-B647-437E-BC6D-42CAC0A901E1}" type="pres">
      <dgm:prSet presAssocID="{EEEBD948-8A99-4F34-B4A4-68AF7620C73A}" presName="parTxOnlySpace" presStyleCnt="0"/>
      <dgm:spPr/>
    </dgm:pt>
    <dgm:pt modelId="{22EEA75E-3B9C-46A5-B958-4ACD5E603EAC}" type="pres">
      <dgm:prSet presAssocID="{6C22F819-4955-4563-A4EF-FE71E0438F0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51AA695-B280-474E-A786-E8501ED6AA71}" type="pres">
      <dgm:prSet presAssocID="{FDCA9502-D813-480A-99D7-0914FCA61A72}" presName="parTxOnlySpace" presStyleCnt="0"/>
      <dgm:spPr/>
    </dgm:pt>
    <dgm:pt modelId="{503C0127-0A26-45CA-AE6B-75C48B8F1D86}" type="pres">
      <dgm:prSet presAssocID="{CB663C53-41C4-4325-A8C1-F5907C5815F6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9EBDAA54-347D-4721-A334-3CF8724F29AA}" type="pres">
      <dgm:prSet presAssocID="{B8EF73A9-9639-4058-BA0A-EF3880EF3CD5}" presName="parTxOnlySpace" presStyleCnt="0"/>
      <dgm:spPr/>
    </dgm:pt>
    <dgm:pt modelId="{A21731FB-CDFF-43B9-98A9-9DE732CFF5C8}" type="pres">
      <dgm:prSet presAssocID="{F6C6F3C1-45AD-4B02-8265-594952860102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87950340-AFA9-46E0-887C-CD886B3B885B}" type="presOf" srcId="{F6C6F3C1-45AD-4B02-8265-594952860102}" destId="{A21731FB-CDFF-43B9-98A9-9DE732CFF5C8}" srcOrd="0" destOrd="0" presId="urn:microsoft.com/office/officeart/2005/8/layout/chevron1"/>
    <dgm:cxn modelId="{764F4CE2-8AF5-45CF-BDE6-340FC20C623A}" type="presOf" srcId="{6C22F819-4955-4563-A4EF-FE71E0438F0B}" destId="{22EEA75E-3B9C-46A5-B958-4ACD5E603EAC}" srcOrd="0" destOrd="0" presId="urn:microsoft.com/office/officeart/2005/8/layout/chevron1"/>
    <dgm:cxn modelId="{DB6958E1-49EF-46A8-8983-831C662842D0}" srcId="{F9E3A4B7-DE24-45E1-8CFC-7D84C5B4A6D4}" destId="{CB663C53-41C4-4325-A8C1-F5907C5815F6}" srcOrd="6" destOrd="0" parTransId="{BC5252BD-00C8-4202-8B61-3F337ADCADB9}" sibTransId="{B8EF73A9-9639-4058-BA0A-EF3880EF3CD5}"/>
    <dgm:cxn modelId="{64CDD443-6DD5-4EAA-A901-DBB7DFEE3394}" srcId="{F9E3A4B7-DE24-45E1-8CFC-7D84C5B4A6D4}" destId="{D071A555-4F33-4E67-BB24-9211911A50F1}" srcOrd="2" destOrd="0" parTransId="{62CBB452-53EA-4AA0-BE84-149C71B406F3}" sibTransId="{20E65771-5E85-424D-BA6F-EA005D8B54D0}"/>
    <dgm:cxn modelId="{72FE7F4A-AEDC-43D8-B5C9-883DF1F59B46}" type="presOf" srcId="{F9E3A4B7-DE24-45E1-8CFC-7D84C5B4A6D4}" destId="{7D3E4944-D27F-479F-8DFB-5F04072DA2F1}" srcOrd="0" destOrd="0" presId="urn:microsoft.com/office/officeart/2005/8/layout/chevron1"/>
    <dgm:cxn modelId="{C52A4339-8323-4EB7-924D-FDFC6C06A215}" type="presOf" srcId="{5364F02D-5B8F-401A-8EEF-CFE23ED1751F}" destId="{9CB5EB4D-F56C-4824-A3AB-BF7EF926C6B3}" srcOrd="0" destOrd="0" presId="urn:microsoft.com/office/officeart/2005/8/layout/chevron1"/>
    <dgm:cxn modelId="{F45AD4BC-FF8D-4E68-AD19-4EE5996E87CF}" srcId="{F9E3A4B7-DE24-45E1-8CFC-7D84C5B4A6D4}" destId="{34815064-656F-4C88-8F8B-D546027394AC}" srcOrd="4" destOrd="0" parTransId="{430FC306-0E21-499D-80AB-EFCFEA4D514E}" sibTransId="{EEEBD948-8A99-4F34-B4A4-68AF7620C73A}"/>
    <dgm:cxn modelId="{54B3B223-6C9A-4065-A63F-D47CB26FF5E1}" srcId="{F9E3A4B7-DE24-45E1-8CFC-7D84C5B4A6D4}" destId="{2F7409B7-74AE-4CD6-A6DA-747E6DF949CE}" srcOrd="0" destOrd="0" parTransId="{F3277C29-752C-43B8-A6DC-FF684998ACC3}" sibTransId="{5F363198-AC94-4BE8-A405-A708693187FE}"/>
    <dgm:cxn modelId="{7F2E7CA1-D4AA-4801-9012-1C8742B3F5A8}" type="presOf" srcId="{34815064-656F-4C88-8F8B-D546027394AC}" destId="{EC23C1AF-FD6A-4B27-82D1-179F98477B1B}" srcOrd="0" destOrd="0" presId="urn:microsoft.com/office/officeart/2005/8/layout/chevron1"/>
    <dgm:cxn modelId="{F408242A-2C76-403E-A156-4BD3C028EBBE}" srcId="{F9E3A4B7-DE24-45E1-8CFC-7D84C5B4A6D4}" destId="{5364F02D-5B8F-401A-8EEF-CFE23ED1751F}" srcOrd="3" destOrd="0" parTransId="{7F904492-2BDA-4533-9A6F-2A02065F9F14}" sibTransId="{4268566C-4D90-43A0-B4C6-BEFC737D2CD6}"/>
    <dgm:cxn modelId="{3A22CDA5-100B-4BDC-8ACB-4CDEC0C3A1EB}" type="presOf" srcId="{CD3CA9AC-3CAF-44CC-89E5-DC249A07D822}" destId="{3D42C56B-7216-48C0-9C98-F9770074CE95}" srcOrd="0" destOrd="0" presId="urn:microsoft.com/office/officeart/2005/8/layout/chevron1"/>
    <dgm:cxn modelId="{06B25534-5041-4434-9F4B-5ED7CEDD7052}" type="presOf" srcId="{CB663C53-41C4-4325-A8C1-F5907C5815F6}" destId="{503C0127-0A26-45CA-AE6B-75C48B8F1D86}" srcOrd="0" destOrd="0" presId="urn:microsoft.com/office/officeart/2005/8/layout/chevron1"/>
    <dgm:cxn modelId="{D6407AE3-6039-4596-B443-405BA877A562}" srcId="{F9E3A4B7-DE24-45E1-8CFC-7D84C5B4A6D4}" destId="{CD3CA9AC-3CAF-44CC-89E5-DC249A07D822}" srcOrd="1" destOrd="0" parTransId="{2694EEB5-83FB-49A5-B879-87858D46BE76}" sibTransId="{14838CDB-1574-4726-A636-B43E14C1D451}"/>
    <dgm:cxn modelId="{B8091ABF-CD55-4AF1-BC00-70A96BBB670A}" srcId="{F9E3A4B7-DE24-45E1-8CFC-7D84C5B4A6D4}" destId="{F6C6F3C1-45AD-4B02-8265-594952860102}" srcOrd="7" destOrd="0" parTransId="{7B917FDF-8C40-4E6D-9323-517FB662A467}" sibTransId="{BDF79B58-DE31-42BA-ADDF-2EAA118EFD6B}"/>
    <dgm:cxn modelId="{1340AE6F-A3A2-4A30-AF34-4AFD96B13A1E}" srcId="{F9E3A4B7-DE24-45E1-8CFC-7D84C5B4A6D4}" destId="{6C22F819-4955-4563-A4EF-FE71E0438F0B}" srcOrd="5" destOrd="0" parTransId="{3682B902-563E-46F4-A58F-C6619E1F84DA}" sibTransId="{FDCA9502-D813-480A-99D7-0914FCA61A72}"/>
    <dgm:cxn modelId="{7DC149F2-D2D9-4575-8E0C-4992C7C43B36}" type="presOf" srcId="{D071A555-4F33-4E67-BB24-9211911A50F1}" destId="{DCDB85D4-9BAE-4FFC-B279-740A7AFC9C73}" srcOrd="0" destOrd="0" presId="urn:microsoft.com/office/officeart/2005/8/layout/chevron1"/>
    <dgm:cxn modelId="{9639C7D0-7B60-446A-A58E-39FED3FE7389}" type="presOf" srcId="{2F7409B7-74AE-4CD6-A6DA-747E6DF949CE}" destId="{9A844BD5-3568-4A54-92B4-65DECFF22972}" srcOrd="0" destOrd="0" presId="urn:microsoft.com/office/officeart/2005/8/layout/chevron1"/>
    <dgm:cxn modelId="{78D39408-AF4C-4763-BE29-62D5902D252F}" type="presParOf" srcId="{7D3E4944-D27F-479F-8DFB-5F04072DA2F1}" destId="{9A844BD5-3568-4A54-92B4-65DECFF22972}" srcOrd="0" destOrd="0" presId="urn:microsoft.com/office/officeart/2005/8/layout/chevron1"/>
    <dgm:cxn modelId="{E040BD9F-8379-4591-92DD-2C7331AF2C44}" type="presParOf" srcId="{7D3E4944-D27F-479F-8DFB-5F04072DA2F1}" destId="{FFF50563-1602-4942-ACAD-35A7B15C9A0F}" srcOrd="1" destOrd="0" presId="urn:microsoft.com/office/officeart/2005/8/layout/chevron1"/>
    <dgm:cxn modelId="{F5080A69-A581-4143-89DB-6F411322F037}" type="presParOf" srcId="{7D3E4944-D27F-479F-8DFB-5F04072DA2F1}" destId="{3D42C56B-7216-48C0-9C98-F9770074CE95}" srcOrd="2" destOrd="0" presId="urn:microsoft.com/office/officeart/2005/8/layout/chevron1"/>
    <dgm:cxn modelId="{A71A7DF0-044C-4234-ACB2-83D636222CC7}" type="presParOf" srcId="{7D3E4944-D27F-479F-8DFB-5F04072DA2F1}" destId="{49346327-2107-4614-9D6A-ABFA5BD0321E}" srcOrd="3" destOrd="0" presId="urn:microsoft.com/office/officeart/2005/8/layout/chevron1"/>
    <dgm:cxn modelId="{39F1EBDA-B08F-47B5-A4AC-5C3A02313336}" type="presParOf" srcId="{7D3E4944-D27F-479F-8DFB-5F04072DA2F1}" destId="{DCDB85D4-9BAE-4FFC-B279-740A7AFC9C73}" srcOrd="4" destOrd="0" presId="urn:microsoft.com/office/officeart/2005/8/layout/chevron1"/>
    <dgm:cxn modelId="{460C9328-8BA2-486C-867F-4A49D610F1B6}" type="presParOf" srcId="{7D3E4944-D27F-479F-8DFB-5F04072DA2F1}" destId="{C912322A-577D-45D2-B335-ABE8B256193A}" srcOrd="5" destOrd="0" presId="urn:microsoft.com/office/officeart/2005/8/layout/chevron1"/>
    <dgm:cxn modelId="{7577E5CF-6B5C-46B6-9487-CD761AC6D113}" type="presParOf" srcId="{7D3E4944-D27F-479F-8DFB-5F04072DA2F1}" destId="{9CB5EB4D-F56C-4824-A3AB-BF7EF926C6B3}" srcOrd="6" destOrd="0" presId="urn:microsoft.com/office/officeart/2005/8/layout/chevron1"/>
    <dgm:cxn modelId="{FA117C3F-263F-4D53-B5A2-925DC3660C48}" type="presParOf" srcId="{7D3E4944-D27F-479F-8DFB-5F04072DA2F1}" destId="{9B30A06C-D445-481D-800E-E7E81C421508}" srcOrd="7" destOrd="0" presId="urn:microsoft.com/office/officeart/2005/8/layout/chevron1"/>
    <dgm:cxn modelId="{80F8BCD0-2778-4DEC-AFDF-5ACBEE1057D2}" type="presParOf" srcId="{7D3E4944-D27F-479F-8DFB-5F04072DA2F1}" destId="{EC23C1AF-FD6A-4B27-82D1-179F98477B1B}" srcOrd="8" destOrd="0" presId="urn:microsoft.com/office/officeart/2005/8/layout/chevron1"/>
    <dgm:cxn modelId="{75AA0648-54B9-408F-B985-BE0785B12044}" type="presParOf" srcId="{7D3E4944-D27F-479F-8DFB-5F04072DA2F1}" destId="{4B932C6A-B647-437E-BC6D-42CAC0A901E1}" srcOrd="9" destOrd="0" presId="urn:microsoft.com/office/officeart/2005/8/layout/chevron1"/>
    <dgm:cxn modelId="{332422A7-B626-45FD-8C25-99D2EA72A539}" type="presParOf" srcId="{7D3E4944-D27F-479F-8DFB-5F04072DA2F1}" destId="{22EEA75E-3B9C-46A5-B958-4ACD5E603EAC}" srcOrd="10" destOrd="0" presId="urn:microsoft.com/office/officeart/2005/8/layout/chevron1"/>
    <dgm:cxn modelId="{1AC63F92-2470-41D6-AA3A-4E0FFBB2AE4B}" type="presParOf" srcId="{7D3E4944-D27F-479F-8DFB-5F04072DA2F1}" destId="{351AA695-B280-474E-A786-E8501ED6AA71}" srcOrd="11" destOrd="0" presId="urn:microsoft.com/office/officeart/2005/8/layout/chevron1"/>
    <dgm:cxn modelId="{09E9C7FE-FBFE-4768-8414-59DAC218C9FD}" type="presParOf" srcId="{7D3E4944-D27F-479F-8DFB-5F04072DA2F1}" destId="{503C0127-0A26-45CA-AE6B-75C48B8F1D86}" srcOrd="12" destOrd="0" presId="urn:microsoft.com/office/officeart/2005/8/layout/chevron1"/>
    <dgm:cxn modelId="{021FE88F-E45F-4168-B134-ECC009F9C0A4}" type="presParOf" srcId="{7D3E4944-D27F-479F-8DFB-5F04072DA2F1}" destId="{9EBDAA54-347D-4721-A334-3CF8724F29AA}" srcOrd="13" destOrd="0" presId="urn:microsoft.com/office/officeart/2005/8/layout/chevron1"/>
    <dgm:cxn modelId="{DF43E1FB-A505-4B39-8239-22A9A251DDDE}" type="presParOf" srcId="{7D3E4944-D27F-479F-8DFB-5F04072DA2F1}" destId="{A21731FB-CDFF-43B9-98A9-9DE732CFF5C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9E3A4B7-DE24-45E1-8CFC-7D84C5B4A6D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F7409B7-74AE-4CD6-A6DA-747E6DF949CE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Gestion des images</a:t>
          </a:r>
        </a:p>
      </dgm:t>
    </dgm:pt>
    <dgm:pt modelId="{F3277C29-752C-43B8-A6DC-FF684998ACC3}" type="parTrans" cxnId="{54B3B223-6C9A-4065-A63F-D47CB26FF5E1}">
      <dgm:prSet/>
      <dgm:spPr/>
      <dgm:t>
        <a:bodyPr/>
        <a:lstStyle/>
        <a:p>
          <a:endParaRPr lang="fr-FR"/>
        </a:p>
      </dgm:t>
    </dgm:pt>
    <dgm:pt modelId="{5F363198-AC94-4BE8-A405-A708693187FE}" type="sibTrans" cxnId="{54B3B223-6C9A-4065-A63F-D47CB26FF5E1}">
      <dgm:prSet/>
      <dgm:spPr/>
      <dgm:t>
        <a:bodyPr/>
        <a:lstStyle/>
        <a:p>
          <a:endParaRPr lang="fr-FR"/>
        </a:p>
      </dgm:t>
    </dgm:pt>
    <dgm:pt modelId="{CD3CA9AC-3CAF-44CC-89E5-DC249A07D822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 err="1"/>
            <a:t>exiaSaver</a:t>
          </a:r>
          <a:endParaRPr lang="fr-FR" dirty="0"/>
        </a:p>
      </dgm:t>
    </dgm:pt>
    <dgm:pt modelId="{2694EEB5-83FB-49A5-B879-87858D46BE76}" type="parTrans" cxnId="{D6407AE3-6039-4596-B443-405BA877A562}">
      <dgm:prSet/>
      <dgm:spPr/>
      <dgm:t>
        <a:bodyPr/>
        <a:lstStyle/>
        <a:p>
          <a:endParaRPr lang="fr-FR"/>
        </a:p>
      </dgm:t>
    </dgm:pt>
    <dgm:pt modelId="{14838CDB-1574-4726-A636-B43E14C1D451}" type="sibTrans" cxnId="{D6407AE3-6039-4596-B443-405BA877A562}">
      <dgm:prSet/>
      <dgm:spPr/>
      <dgm:t>
        <a:bodyPr/>
        <a:lstStyle/>
        <a:p>
          <a:endParaRPr lang="fr-FR"/>
        </a:p>
      </dgm:t>
    </dgm:pt>
    <dgm:pt modelId="{D071A555-4F33-4E67-BB24-9211911A50F1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Ecran statique</a:t>
          </a:r>
        </a:p>
      </dgm:t>
    </dgm:pt>
    <dgm:pt modelId="{62CBB452-53EA-4AA0-BE84-149C71B406F3}" type="parTrans" cxnId="{64CDD443-6DD5-4EAA-A901-DBB7DFEE3394}">
      <dgm:prSet/>
      <dgm:spPr/>
      <dgm:t>
        <a:bodyPr/>
        <a:lstStyle/>
        <a:p>
          <a:endParaRPr lang="fr-FR"/>
        </a:p>
      </dgm:t>
    </dgm:pt>
    <dgm:pt modelId="{20E65771-5E85-424D-BA6F-EA005D8B54D0}" type="sibTrans" cxnId="{64CDD443-6DD5-4EAA-A901-DBB7DFEE3394}">
      <dgm:prSet/>
      <dgm:spPr/>
      <dgm:t>
        <a:bodyPr/>
        <a:lstStyle/>
        <a:p>
          <a:endParaRPr lang="fr-FR"/>
        </a:p>
      </dgm:t>
    </dgm:pt>
    <dgm:pt modelId="{5364F02D-5B8F-401A-8EEF-CFE23ED1751F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Ecran dynamique</a:t>
          </a:r>
        </a:p>
      </dgm:t>
    </dgm:pt>
    <dgm:pt modelId="{7F904492-2BDA-4533-9A6F-2A02065F9F14}" type="parTrans" cxnId="{F408242A-2C76-403E-A156-4BD3C028EBBE}">
      <dgm:prSet/>
      <dgm:spPr/>
      <dgm:t>
        <a:bodyPr/>
        <a:lstStyle/>
        <a:p>
          <a:endParaRPr lang="fr-FR"/>
        </a:p>
      </dgm:t>
    </dgm:pt>
    <dgm:pt modelId="{4268566C-4D90-43A0-B4C6-BEFC737D2CD6}" type="sibTrans" cxnId="{F408242A-2C76-403E-A156-4BD3C028EBBE}">
      <dgm:prSet/>
      <dgm:spPr/>
      <dgm:t>
        <a:bodyPr/>
        <a:lstStyle/>
        <a:p>
          <a:endParaRPr lang="fr-FR"/>
        </a:p>
      </dgm:t>
    </dgm:pt>
    <dgm:pt modelId="{34815064-656F-4C88-8F8B-D546027394AC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Ecran interactif</a:t>
          </a:r>
        </a:p>
      </dgm:t>
    </dgm:pt>
    <dgm:pt modelId="{430FC306-0E21-499D-80AB-EFCFEA4D514E}" type="parTrans" cxnId="{F45AD4BC-FF8D-4E68-AD19-4EE5996E87CF}">
      <dgm:prSet/>
      <dgm:spPr/>
      <dgm:t>
        <a:bodyPr/>
        <a:lstStyle/>
        <a:p>
          <a:endParaRPr lang="fr-FR"/>
        </a:p>
      </dgm:t>
    </dgm:pt>
    <dgm:pt modelId="{EEEBD948-8A99-4F34-B4A4-68AF7620C73A}" type="sibTrans" cxnId="{F45AD4BC-FF8D-4E68-AD19-4EE5996E87CF}">
      <dgm:prSet/>
      <dgm:spPr/>
      <dgm:t>
        <a:bodyPr/>
        <a:lstStyle/>
        <a:p>
          <a:endParaRPr lang="fr-FR"/>
        </a:p>
      </dgm:t>
    </dgm:pt>
    <dgm:pt modelId="{6C22F819-4955-4563-A4EF-FE71E0438F0B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 err="1"/>
            <a:t>exiaSaver</a:t>
          </a:r>
          <a:r>
            <a:rPr lang="fr-FR" dirty="0"/>
            <a:t> –</a:t>
          </a:r>
          <a:r>
            <a:rPr lang="fr-FR" dirty="0" err="1"/>
            <a:t>stats</a:t>
          </a:r>
          <a:endParaRPr lang="fr-FR" dirty="0"/>
        </a:p>
      </dgm:t>
    </dgm:pt>
    <dgm:pt modelId="{3682B902-563E-46F4-A58F-C6619E1F84DA}" type="parTrans" cxnId="{1340AE6F-A3A2-4A30-AF34-4AFD96B13A1E}">
      <dgm:prSet/>
      <dgm:spPr/>
      <dgm:t>
        <a:bodyPr/>
        <a:lstStyle/>
        <a:p>
          <a:endParaRPr lang="fr-FR"/>
        </a:p>
      </dgm:t>
    </dgm:pt>
    <dgm:pt modelId="{FDCA9502-D813-480A-99D7-0914FCA61A72}" type="sibTrans" cxnId="{1340AE6F-A3A2-4A30-AF34-4AFD96B13A1E}">
      <dgm:prSet/>
      <dgm:spPr/>
      <dgm:t>
        <a:bodyPr/>
        <a:lstStyle/>
        <a:p>
          <a:endParaRPr lang="fr-FR"/>
        </a:p>
      </dgm:t>
    </dgm:pt>
    <dgm:pt modelId="{CB663C53-41C4-4325-A8C1-F5907C5815F6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Conclusion</a:t>
          </a:r>
        </a:p>
      </dgm:t>
    </dgm:pt>
    <dgm:pt modelId="{BC5252BD-00C8-4202-8B61-3F337ADCADB9}" type="parTrans" cxnId="{DB6958E1-49EF-46A8-8983-831C662842D0}">
      <dgm:prSet/>
      <dgm:spPr/>
      <dgm:t>
        <a:bodyPr/>
        <a:lstStyle/>
        <a:p>
          <a:endParaRPr lang="fr-FR"/>
        </a:p>
      </dgm:t>
    </dgm:pt>
    <dgm:pt modelId="{B8EF73A9-9639-4058-BA0A-EF3880EF3CD5}" type="sibTrans" cxnId="{DB6958E1-49EF-46A8-8983-831C662842D0}">
      <dgm:prSet/>
      <dgm:spPr/>
      <dgm:t>
        <a:bodyPr/>
        <a:lstStyle/>
        <a:p>
          <a:endParaRPr lang="fr-FR"/>
        </a:p>
      </dgm:t>
    </dgm:pt>
    <dgm:pt modelId="{F6C6F3C1-45AD-4B02-8265-594952860102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Questions ?</a:t>
          </a:r>
        </a:p>
      </dgm:t>
    </dgm:pt>
    <dgm:pt modelId="{7B917FDF-8C40-4E6D-9323-517FB662A467}" type="parTrans" cxnId="{B8091ABF-CD55-4AF1-BC00-70A96BBB670A}">
      <dgm:prSet/>
      <dgm:spPr/>
      <dgm:t>
        <a:bodyPr/>
        <a:lstStyle/>
        <a:p>
          <a:endParaRPr lang="fr-FR"/>
        </a:p>
      </dgm:t>
    </dgm:pt>
    <dgm:pt modelId="{BDF79B58-DE31-42BA-ADDF-2EAA118EFD6B}" type="sibTrans" cxnId="{B8091ABF-CD55-4AF1-BC00-70A96BBB670A}">
      <dgm:prSet/>
      <dgm:spPr/>
      <dgm:t>
        <a:bodyPr/>
        <a:lstStyle/>
        <a:p>
          <a:endParaRPr lang="fr-FR"/>
        </a:p>
      </dgm:t>
    </dgm:pt>
    <dgm:pt modelId="{7D3E4944-D27F-479F-8DFB-5F04072DA2F1}" type="pres">
      <dgm:prSet presAssocID="{F9E3A4B7-DE24-45E1-8CFC-7D84C5B4A6D4}" presName="Name0" presStyleCnt="0">
        <dgm:presLayoutVars>
          <dgm:dir/>
          <dgm:animLvl val="lvl"/>
          <dgm:resizeHandles val="exact"/>
        </dgm:presLayoutVars>
      </dgm:prSet>
      <dgm:spPr/>
    </dgm:pt>
    <dgm:pt modelId="{9A844BD5-3568-4A54-92B4-65DECFF22972}" type="pres">
      <dgm:prSet presAssocID="{2F7409B7-74AE-4CD6-A6DA-747E6DF949CE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FFF50563-1602-4942-ACAD-35A7B15C9A0F}" type="pres">
      <dgm:prSet presAssocID="{5F363198-AC94-4BE8-A405-A708693187FE}" presName="parTxOnlySpace" presStyleCnt="0"/>
      <dgm:spPr/>
    </dgm:pt>
    <dgm:pt modelId="{3D42C56B-7216-48C0-9C98-F9770074CE95}" type="pres">
      <dgm:prSet presAssocID="{CD3CA9AC-3CAF-44CC-89E5-DC249A07D82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9346327-2107-4614-9D6A-ABFA5BD0321E}" type="pres">
      <dgm:prSet presAssocID="{14838CDB-1574-4726-A636-B43E14C1D451}" presName="parTxOnlySpace" presStyleCnt="0"/>
      <dgm:spPr/>
    </dgm:pt>
    <dgm:pt modelId="{DCDB85D4-9BAE-4FFC-B279-740A7AFC9C73}" type="pres">
      <dgm:prSet presAssocID="{D071A555-4F33-4E67-BB24-9211911A50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912322A-577D-45D2-B335-ABE8B256193A}" type="pres">
      <dgm:prSet presAssocID="{20E65771-5E85-424D-BA6F-EA005D8B54D0}" presName="parTxOnlySpace" presStyleCnt="0"/>
      <dgm:spPr/>
    </dgm:pt>
    <dgm:pt modelId="{9CB5EB4D-F56C-4824-A3AB-BF7EF926C6B3}" type="pres">
      <dgm:prSet presAssocID="{5364F02D-5B8F-401A-8EEF-CFE23ED1751F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B30A06C-D445-481D-800E-E7E81C421508}" type="pres">
      <dgm:prSet presAssocID="{4268566C-4D90-43A0-B4C6-BEFC737D2CD6}" presName="parTxOnlySpace" presStyleCnt="0"/>
      <dgm:spPr/>
    </dgm:pt>
    <dgm:pt modelId="{EC23C1AF-FD6A-4B27-82D1-179F98477B1B}" type="pres">
      <dgm:prSet presAssocID="{34815064-656F-4C88-8F8B-D546027394A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B932C6A-B647-437E-BC6D-42CAC0A901E1}" type="pres">
      <dgm:prSet presAssocID="{EEEBD948-8A99-4F34-B4A4-68AF7620C73A}" presName="parTxOnlySpace" presStyleCnt="0"/>
      <dgm:spPr/>
    </dgm:pt>
    <dgm:pt modelId="{22EEA75E-3B9C-46A5-B958-4ACD5E603EAC}" type="pres">
      <dgm:prSet presAssocID="{6C22F819-4955-4563-A4EF-FE71E0438F0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51AA695-B280-474E-A786-E8501ED6AA71}" type="pres">
      <dgm:prSet presAssocID="{FDCA9502-D813-480A-99D7-0914FCA61A72}" presName="parTxOnlySpace" presStyleCnt="0"/>
      <dgm:spPr/>
    </dgm:pt>
    <dgm:pt modelId="{503C0127-0A26-45CA-AE6B-75C48B8F1D86}" type="pres">
      <dgm:prSet presAssocID="{CB663C53-41C4-4325-A8C1-F5907C5815F6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9EBDAA54-347D-4721-A334-3CF8724F29AA}" type="pres">
      <dgm:prSet presAssocID="{B8EF73A9-9639-4058-BA0A-EF3880EF3CD5}" presName="parTxOnlySpace" presStyleCnt="0"/>
      <dgm:spPr/>
    </dgm:pt>
    <dgm:pt modelId="{A21731FB-CDFF-43B9-98A9-9DE732CFF5C8}" type="pres">
      <dgm:prSet presAssocID="{F6C6F3C1-45AD-4B02-8265-594952860102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87950340-AFA9-46E0-887C-CD886B3B885B}" type="presOf" srcId="{F6C6F3C1-45AD-4B02-8265-594952860102}" destId="{A21731FB-CDFF-43B9-98A9-9DE732CFF5C8}" srcOrd="0" destOrd="0" presId="urn:microsoft.com/office/officeart/2005/8/layout/chevron1"/>
    <dgm:cxn modelId="{764F4CE2-8AF5-45CF-BDE6-340FC20C623A}" type="presOf" srcId="{6C22F819-4955-4563-A4EF-FE71E0438F0B}" destId="{22EEA75E-3B9C-46A5-B958-4ACD5E603EAC}" srcOrd="0" destOrd="0" presId="urn:microsoft.com/office/officeart/2005/8/layout/chevron1"/>
    <dgm:cxn modelId="{DB6958E1-49EF-46A8-8983-831C662842D0}" srcId="{F9E3A4B7-DE24-45E1-8CFC-7D84C5B4A6D4}" destId="{CB663C53-41C4-4325-A8C1-F5907C5815F6}" srcOrd="6" destOrd="0" parTransId="{BC5252BD-00C8-4202-8B61-3F337ADCADB9}" sibTransId="{B8EF73A9-9639-4058-BA0A-EF3880EF3CD5}"/>
    <dgm:cxn modelId="{64CDD443-6DD5-4EAA-A901-DBB7DFEE3394}" srcId="{F9E3A4B7-DE24-45E1-8CFC-7D84C5B4A6D4}" destId="{D071A555-4F33-4E67-BB24-9211911A50F1}" srcOrd="2" destOrd="0" parTransId="{62CBB452-53EA-4AA0-BE84-149C71B406F3}" sibTransId="{20E65771-5E85-424D-BA6F-EA005D8B54D0}"/>
    <dgm:cxn modelId="{72FE7F4A-AEDC-43D8-B5C9-883DF1F59B46}" type="presOf" srcId="{F9E3A4B7-DE24-45E1-8CFC-7D84C5B4A6D4}" destId="{7D3E4944-D27F-479F-8DFB-5F04072DA2F1}" srcOrd="0" destOrd="0" presId="urn:microsoft.com/office/officeart/2005/8/layout/chevron1"/>
    <dgm:cxn modelId="{C52A4339-8323-4EB7-924D-FDFC6C06A215}" type="presOf" srcId="{5364F02D-5B8F-401A-8EEF-CFE23ED1751F}" destId="{9CB5EB4D-F56C-4824-A3AB-BF7EF926C6B3}" srcOrd="0" destOrd="0" presId="urn:microsoft.com/office/officeart/2005/8/layout/chevron1"/>
    <dgm:cxn modelId="{F45AD4BC-FF8D-4E68-AD19-4EE5996E87CF}" srcId="{F9E3A4B7-DE24-45E1-8CFC-7D84C5B4A6D4}" destId="{34815064-656F-4C88-8F8B-D546027394AC}" srcOrd="4" destOrd="0" parTransId="{430FC306-0E21-499D-80AB-EFCFEA4D514E}" sibTransId="{EEEBD948-8A99-4F34-B4A4-68AF7620C73A}"/>
    <dgm:cxn modelId="{54B3B223-6C9A-4065-A63F-D47CB26FF5E1}" srcId="{F9E3A4B7-DE24-45E1-8CFC-7D84C5B4A6D4}" destId="{2F7409B7-74AE-4CD6-A6DA-747E6DF949CE}" srcOrd="0" destOrd="0" parTransId="{F3277C29-752C-43B8-A6DC-FF684998ACC3}" sibTransId="{5F363198-AC94-4BE8-A405-A708693187FE}"/>
    <dgm:cxn modelId="{7F2E7CA1-D4AA-4801-9012-1C8742B3F5A8}" type="presOf" srcId="{34815064-656F-4C88-8F8B-D546027394AC}" destId="{EC23C1AF-FD6A-4B27-82D1-179F98477B1B}" srcOrd="0" destOrd="0" presId="urn:microsoft.com/office/officeart/2005/8/layout/chevron1"/>
    <dgm:cxn modelId="{F408242A-2C76-403E-A156-4BD3C028EBBE}" srcId="{F9E3A4B7-DE24-45E1-8CFC-7D84C5B4A6D4}" destId="{5364F02D-5B8F-401A-8EEF-CFE23ED1751F}" srcOrd="3" destOrd="0" parTransId="{7F904492-2BDA-4533-9A6F-2A02065F9F14}" sibTransId="{4268566C-4D90-43A0-B4C6-BEFC737D2CD6}"/>
    <dgm:cxn modelId="{3A22CDA5-100B-4BDC-8ACB-4CDEC0C3A1EB}" type="presOf" srcId="{CD3CA9AC-3CAF-44CC-89E5-DC249A07D822}" destId="{3D42C56B-7216-48C0-9C98-F9770074CE95}" srcOrd="0" destOrd="0" presId="urn:microsoft.com/office/officeart/2005/8/layout/chevron1"/>
    <dgm:cxn modelId="{06B25534-5041-4434-9F4B-5ED7CEDD7052}" type="presOf" srcId="{CB663C53-41C4-4325-A8C1-F5907C5815F6}" destId="{503C0127-0A26-45CA-AE6B-75C48B8F1D86}" srcOrd="0" destOrd="0" presId="urn:microsoft.com/office/officeart/2005/8/layout/chevron1"/>
    <dgm:cxn modelId="{D6407AE3-6039-4596-B443-405BA877A562}" srcId="{F9E3A4B7-DE24-45E1-8CFC-7D84C5B4A6D4}" destId="{CD3CA9AC-3CAF-44CC-89E5-DC249A07D822}" srcOrd="1" destOrd="0" parTransId="{2694EEB5-83FB-49A5-B879-87858D46BE76}" sibTransId="{14838CDB-1574-4726-A636-B43E14C1D451}"/>
    <dgm:cxn modelId="{B8091ABF-CD55-4AF1-BC00-70A96BBB670A}" srcId="{F9E3A4B7-DE24-45E1-8CFC-7D84C5B4A6D4}" destId="{F6C6F3C1-45AD-4B02-8265-594952860102}" srcOrd="7" destOrd="0" parTransId="{7B917FDF-8C40-4E6D-9323-517FB662A467}" sibTransId="{BDF79B58-DE31-42BA-ADDF-2EAA118EFD6B}"/>
    <dgm:cxn modelId="{1340AE6F-A3A2-4A30-AF34-4AFD96B13A1E}" srcId="{F9E3A4B7-DE24-45E1-8CFC-7D84C5B4A6D4}" destId="{6C22F819-4955-4563-A4EF-FE71E0438F0B}" srcOrd="5" destOrd="0" parTransId="{3682B902-563E-46F4-A58F-C6619E1F84DA}" sibTransId="{FDCA9502-D813-480A-99D7-0914FCA61A72}"/>
    <dgm:cxn modelId="{7DC149F2-D2D9-4575-8E0C-4992C7C43B36}" type="presOf" srcId="{D071A555-4F33-4E67-BB24-9211911A50F1}" destId="{DCDB85D4-9BAE-4FFC-B279-740A7AFC9C73}" srcOrd="0" destOrd="0" presId="urn:microsoft.com/office/officeart/2005/8/layout/chevron1"/>
    <dgm:cxn modelId="{9639C7D0-7B60-446A-A58E-39FED3FE7389}" type="presOf" srcId="{2F7409B7-74AE-4CD6-A6DA-747E6DF949CE}" destId="{9A844BD5-3568-4A54-92B4-65DECFF22972}" srcOrd="0" destOrd="0" presId="urn:microsoft.com/office/officeart/2005/8/layout/chevron1"/>
    <dgm:cxn modelId="{78D39408-AF4C-4763-BE29-62D5902D252F}" type="presParOf" srcId="{7D3E4944-D27F-479F-8DFB-5F04072DA2F1}" destId="{9A844BD5-3568-4A54-92B4-65DECFF22972}" srcOrd="0" destOrd="0" presId="urn:microsoft.com/office/officeart/2005/8/layout/chevron1"/>
    <dgm:cxn modelId="{E040BD9F-8379-4591-92DD-2C7331AF2C44}" type="presParOf" srcId="{7D3E4944-D27F-479F-8DFB-5F04072DA2F1}" destId="{FFF50563-1602-4942-ACAD-35A7B15C9A0F}" srcOrd="1" destOrd="0" presId="urn:microsoft.com/office/officeart/2005/8/layout/chevron1"/>
    <dgm:cxn modelId="{F5080A69-A581-4143-89DB-6F411322F037}" type="presParOf" srcId="{7D3E4944-D27F-479F-8DFB-5F04072DA2F1}" destId="{3D42C56B-7216-48C0-9C98-F9770074CE95}" srcOrd="2" destOrd="0" presId="urn:microsoft.com/office/officeart/2005/8/layout/chevron1"/>
    <dgm:cxn modelId="{A71A7DF0-044C-4234-ACB2-83D636222CC7}" type="presParOf" srcId="{7D3E4944-D27F-479F-8DFB-5F04072DA2F1}" destId="{49346327-2107-4614-9D6A-ABFA5BD0321E}" srcOrd="3" destOrd="0" presId="urn:microsoft.com/office/officeart/2005/8/layout/chevron1"/>
    <dgm:cxn modelId="{39F1EBDA-B08F-47B5-A4AC-5C3A02313336}" type="presParOf" srcId="{7D3E4944-D27F-479F-8DFB-5F04072DA2F1}" destId="{DCDB85D4-9BAE-4FFC-B279-740A7AFC9C73}" srcOrd="4" destOrd="0" presId="urn:microsoft.com/office/officeart/2005/8/layout/chevron1"/>
    <dgm:cxn modelId="{460C9328-8BA2-486C-867F-4A49D610F1B6}" type="presParOf" srcId="{7D3E4944-D27F-479F-8DFB-5F04072DA2F1}" destId="{C912322A-577D-45D2-B335-ABE8B256193A}" srcOrd="5" destOrd="0" presId="urn:microsoft.com/office/officeart/2005/8/layout/chevron1"/>
    <dgm:cxn modelId="{7577E5CF-6B5C-46B6-9487-CD761AC6D113}" type="presParOf" srcId="{7D3E4944-D27F-479F-8DFB-5F04072DA2F1}" destId="{9CB5EB4D-F56C-4824-A3AB-BF7EF926C6B3}" srcOrd="6" destOrd="0" presId="urn:microsoft.com/office/officeart/2005/8/layout/chevron1"/>
    <dgm:cxn modelId="{FA117C3F-263F-4D53-B5A2-925DC3660C48}" type="presParOf" srcId="{7D3E4944-D27F-479F-8DFB-5F04072DA2F1}" destId="{9B30A06C-D445-481D-800E-E7E81C421508}" srcOrd="7" destOrd="0" presId="urn:microsoft.com/office/officeart/2005/8/layout/chevron1"/>
    <dgm:cxn modelId="{80F8BCD0-2778-4DEC-AFDF-5ACBEE1057D2}" type="presParOf" srcId="{7D3E4944-D27F-479F-8DFB-5F04072DA2F1}" destId="{EC23C1AF-FD6A-4B27-82D1-179F98477B1B}" srcOrd="8" destOrd="0" presId="urn:microsoft.com/office/officeart/2005/8/layout/chevron1"/>
    <dgm:cxn modelId="{75AA0648-54B9-408F-B985-BE0785B12044}" type="presParOf" srcId="{7D3E4944-D27F-479F-8DFB-5F04072DA2F1}" destId="{4B932C6A-B647-437E-BC6D-42CAC0A901E1}" srcOrd="9" destOrd="0" presId="urn:microsoft.com/office/officeart/2005/8/layout/chevron1"/>
    <dgm:cxn modelId="{332422A7-B626-45FD-8C25-99D2EA72A539}" type="presParOf" srcId="{7D3E4944-D27F-479F-8DFB-5F04072DA2F1}" destId="{22EEA75E-3B9C-46A5-B958-4ACD5E603EAC}" srcOrd="10" destOrd="0" presId="urn:microsoft.com/office/officeart/2005/8/layout/chevron1"/>
    <dgm:cxn modelId="{1AC63F92-2470-41D6-AA3A-4E0FFBB2AE4B}" type="presParOf" srcId="{7D3E4944-D27F-479F-8DFB-5F04072DA2F1}" destId="{351AA695-B280-474E-A786-E8501ED6AA71}" srcOrd="11" destOrd="0" presId="urn:microsoft.com/office/officeart/2005/8/layout/chevron1"/>
    <dgm:cxn modelId="{09E9C7FE-FBFE-4768-8414-59DAC218C9FD}" type="presParOf" srcId="{7D3E4944-D27F-479F-8DFB-5F04072DA2F1}" destId="{503C0127-0A26-45CA-AE6B-75C48B8F1D86}" srcOrd="12" destOrd="0" presId="urn:microsoft.com/office/officeart/2005/8/layout/chevron1"/>
    <dgm:cxn modelId="{021FE88F-E45F-4168-B134-ECC009F9C0A4}" type="presParOf" srcId="{7D3E4944-D27F-479F-8DFB-5F04072DA2F1}" destId="{9EBDAA54-347D-4721-A334-3CF8724F29AA}" srcOrd="13" destOrd="0" presId="urn:microsoft.com/office/officeart/2005/8/layout/chevron1"/>
    <dgm:cxn modelId="{DF43E1FB-A505-4B39-8239-22A9A251DDDE}" type="presParOf" srcId="{7D3E4944-D27F-479F-8DFB-5F04072DA2F1}" destId="{A21731FB-CDFF-43B9-98A9-9DE732CFF5C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44BD5-3568-4A54-92B4-65DECFF22972}">
      <dsp:nvSpPr>
        <dsp:cNvPr id="0" name=""/>
        <dsp:cNvSpPr/>
      </dsp:nvSpPr>
      <dsp:spPr>
        <a:xfrm>
          <a:off x="883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Gestion des images</a:t>
          </a:r>
        </a:p>
      </dsp:txBody>
      <dsp:txXfrm>
        <a:off x="284218" y="151039"/>
        <a:ext cx="850004" cy="566669"/>
      </dsp:txXfrm>
    </dsp:sp>
    <dsp:sp modelId="{3D42C56B-7216-48C0-9C98-F9770074CE95}">
      <dsp:nvSpPr>
        <dsp:cNvPr id="0" name=""/>
        <dsp:cNvSpPr/>
      </dsp:nvSpPr>
      <dsp:spPr>
        <a:xfrm>
          <a:off x="1275890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endParaRPr lang="fr-FR" sz="1100" kern="1200" dirty="0"/>
        </a:p>
      </dsp:txBody>
      <dsp:txXfrm>
        <a:off x="1559225" y="151039"/>
        <a:ext cx="850004" cy="566669"/>
      </dsp:txXfrm>
    </dsp:sp>
    <dsp:sp modelId="{DCDB85D4-9BAE-4FFC-B279-740A7AFC9C73}">
      <dsp:nvSpPr>
        <dsp:cNvPr id="0" name=""/>
        <dsp:cNvSpPr/>
      </dsp:nvSpPr>
      <dsp:spPr>
        <a:xfrm>
          <a:off x="2550896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statique</a:t>
          </a:r>
        </a:p>
      </dsp:txBody>
      <dsp:txXfrm>
        <a:off x="2834231" y="151039"/>
        <a:ext cx="850004" cy="566669"/>
      </dsp:txXfrm>
    </dsp:sp>
    <dsp:sp modelId="{9CB5EB4D-F56C-4824-A3AB-BF7EF926C6B3}">
      <dsp:nvSpPr>
        <dsp:cNvPr id="0" name=""/>
        <dsp:cNvSpPr/>
      </dsp:nvSpPr>
      <dsp:spPr>
        <a:xfrm>
          <a:off x="3825902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dynamique</a:t>
          </a:r>
        </a:p>
      </dsp:txBody>
      <dsp:txXfrm>
        <a:off x="4109237" y="151039"/>
        <a:ext cx="850004" cy="566669"/>
      </dsp:txXfrm>
    </dsp:sp>
    <dsp:sp modelId="{EC23C1AF-FD6A-4B27-82D1-179F98477B1B}">
      <dsp:nvSpPr>
        <dsp:cNvPr id="0" name=""/>
        <dsp:cNvSpPr/>
      </dsp:nvSpPr>
      <dsp:spPr>
        <a:xfrm>
          <a:off x="5100909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interactif</a:t>
          </a:r>
        </a:p>
      </dsp:txBody>
      <dsp:txXfrm>
        <a:off x="5384244" y="151039"/>
        <a:ext cx="850004" cy="566669"/>
      </dsp:txXfrm>
    </dsp:sp>
    <dsp:sp modelId="{22EEA75E-3B9C-46A5-B958-4ACD5E603EAC}">
      <dsp:nvSpPr>
        <dsp:cNvPr id="0" name=""/>
        <dsp:cNvSpPr/>
      </dsp:nvSpPr>
      <dsp:spPr>
        <a:xfrm>
          <a:off x="6375915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r>
            <a:rPr lang="fr-FR" sz="1100" kern="1200" dirty="0"/>
            <a:t> –</a:t>
          </a:r>
          <a:r>
            <a:rPr lang="fr-FR" sz="1100" kern="1200" dirty="0" err="1"/>
            <a:t>stats</a:t>
          </a:r>
          <a:endParaRPr lang="fr-FR" sz="1100" kern="1200" dirty="0"/>
        </a:p>
      </dsp:txBody>
      <dsp:txXfrm>
        <a:off x="6659250" y="151039"/>
        <a:ext cx="850004" cy="566669"/>
      </dsp:txXfrm>
    </dsp:sp>
    <dsp:sp modelId="{503C0127-0A26-45CA-AE6B-75C48B8F1D86}">
      <dsp:nvSpPr>
        <dsp:cNvPr id="0" name=""/>
        <dsp:cNvSpPr/>
      </dsp:nvSpPr>
      <dsp:spPr>
        <a:xfrm>
          <a:off x="7650922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7934257" y="151039"/>
        <a:ext cx="850004" cy="566669"/>
      </dsp:txXfrm>
    </dsp:sp>
    <dsp:sp modelId="{A21731FB-CDFF-43B9-98A9-9DE732CFF5C8}">
      <dsp:nvSpPr>
        <dsp:cNvPr id="0" name=""/>
        <dsp:cNvSpPr/>
      </dsp:nvSpPr>
      <dsp:spPr>
        <a:xfrm>
          <a:off x="8925928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Questions ?</a:t>
          </a:r>
        </a:p>
      </dsp:txBody>
      <dsp:txXfrm>
        <a:off x="9209263" y="151039"/>
        <a:ext cx="850004" cy="566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44BD5-3568-4A54-92B4-65DECFF22972}">
      <dsp:nvSpPr>
        <dsp:cNvPr id="0" name=""/>
        <dsp:cNvSpPr/>
      </dsp:nvSpPr>
      <dsp:spPr>
        <a:xfrm>
          <a:off x="883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Gestion des images</a:t>
          </a:r>
        </a:p>
      </dsp:txBody>
      <dsp:txXfrm>
        <a:off x="284218" y="151039"/>
        <a:ext cx="850004" cy="566669"/>
      </dsp:txXfrm>
    </dsp:sp>
    <dsp:sp modelId="{3D42C56B-7216-48C0-9C98-F9770074CE95}">
      <dsp:nvSpPr>
        <dsp:cNvPr id="0" name=""/>
        <dsp:cNvSpPr/>
      </dsp:nvSpPr>
      <dsp:spPr>
        <a:xfrm>
          <a:off x="1275890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endParaRPr lang="fr-FR" sz="1100" kern="1200" dirty="0"/>
        </a:p>
      </dsp:txBody>
      <dsp:txXfrm>
        <a:off x="1559225" y="151039"/>
        <a:ext cx="850004" cy="566669"/>
      </dsp:txXfrm>
    </dsp:sp>
    <dsp:sp modelId="{DCDB85D4-9BAE-4FFC-B279-740A7AFC9C73}">
      <dsp:nvSpPr>
        <dsp:cNvPr id="0" name=""/>
        <dsp:cNvSpPr/>
      </dsp:nvSpPr>
      <dsp:spPr>
        <a:xfrm>
          <a:off x="2550896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statique</a:t>
          </a:r>
        </a:p>
      </dsp:txBody>
      <dsp:txXfrm>
        <a:off x="2834231" y="151039"/>
        <a:ext cx="850004" cy="566669"/>
      </dsp:txXfrm>
    </dsp:sp>
    <dsp:sp modelId="{9CB5EB4D-F56C-4824-A3AB-BF7EF926C6B3}">
      <dsp:nvSpPr>
        <dsp:cNvPr id="0" name=""/>
        <dsp:cNvSpPr/>
      </dsp:nvSpPr>
      <dsp:spPr>
        <a:xfrm>
          <a:off x="3825902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dynamique</a:t>
          </a:r>
        </a:p>
      </dsp:txBody>
      <dsp:txXfrm>
        <a:off x="4109237" y="151039"/>
        <a:ext cx="850004" cy="566669"/>
      </dsp:txXfrm>
    </dsp:sp>
    <dsp:sp modelId="{EC23C1AF-FD6A-4B27-82D1-179F98477B1B}">
      <dsp:nvSpPr>
        <dsp:cNvPr id="0" name=""/>
        <dsp:cNvSpPr/>
      </dsp:nvSpPr>
      <dsp:spPr>
        <a:xfrm>
          <a:off x="5100909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interactif</a:t>
          </a:r>
        </a:p>
      </dsp:txBody>
      <dsp:txXfrm>
        <a:off x="5384244" y="151039"/>
        <a:ext cx="850004" cy="566669"/>
      </dsp:txXfrm>
    </dsp:sp>
    <dsp:sp modelId="{22EEA75E-3B9C-46A5-B958-4ACD5E603EAC}">
      <dsp:nvSpPr>
        <dsp:cNvPr id="0" name=""/>
        <dsp:cNvSpPr/>
      </dsp:nvSpPr>
      <dsp:spPr>
        <a:xfrm>
          <a:off x="6375915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r>
            <a:rPr lang="fr-FR" sz="1100" kern="1200" dirty="0"/>
            <a:t> –</a:t>
          </a:r>
          <a:r>
            <a:rPr lang="fr-FR" sz="1100" kern="1200" dirty="0" err="1"/>
            <a:t>stats</a:t>
          </a:r>
          <a:endParaRPr lang="fr-FR" sz="1100" kern="1200" dirty="0"/>
        </a:p>
      </dsp:txBody>
      <dsp:txXfrm>
        <a:off x="6659250" y="151039"/>
        <a:ext cx="850004" cy="566669"/>
      </dsp:txXfrm>
    </dsp:sp>
    <dsp:sp modelId="{503C0127-0A26-45CA-AE6B-75C48B8F1D86}">
      <dsp:nvSpPr>
        <dsp:cNvPr id="0" name=""/>
        <dsp:cNvSpPr/>
      </dsp:nvSpPr>
      <dsp:spPr>
        <a:xfrm>
          <a:off x="7650922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7934257" y="151039"/>
        <a:ext cx="850004" cy="566669"/>
      </dsp:txXfrm>
    </dsp:sp>
    <dsp:sp modelId="{A21731FB-CDFF-43B9-98A9-9DE732CFF5C8}">
      <dsp:nvSpPr>
        <dsp:cNvPr id="0" name=""/>
        <dsp:cNvSpPr/>
      </dsp:nvSpPr>
      <dsp:spPr>
        <a:xfrm>
          <a:off x="8925928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Questions ?</a:t>
          </a:r>
        </a:p>
      </dsp:txBody>
      <dsp:txXfrm>
        <a:off x="9209263" y="151039"/>
        <a:ext cx="850004" cy="566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44BD5-3568-4A54-92B4-65DECFF22972}">
      <dsp:nvSpPr>
        <dsp:cNvPr id="0" name=""/>
        <dsp:cNvSpPr/>
      </dsp:nvSpPr>
      <dsp:spPr>
        <a:xfrm>
          <a:off x="883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Gestion des images</a:t>
          </a:r>
        </a:p>
      </dsp:txBody>
      <dsp:txXfrm>
        <a:off x="284218" y="151039"/>
        <a:ext cx="850004" cy="566669"/>
      </dsp:txXfrm>
    </dsp:sp>
    <dsp:sp modelId="{3D42C56B-7216-48C0-9C98-F9770074CE95}">
      <dsp:nvSpPr>
        <dsp:cNvPr id="0" name=""/>
        <dsp:cNvSpPr/>
      </dsp:nvSpPr>
      <dsp:spPr>
        <a:xfrm>
          <a:off x="1275890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endParaRPr lang="fr-FR" sz="1100" kern="1200" dirty="0"/>
        </a:p>
      </dsp:txBody>
      <dsp:txXfrm>
        <a:off x="1559225" y="151039"/>
        <a:ext cx="850004" cy="566669"/>
      </dsp:txXfrm>
    </dsp:sp>
    <dsp:sp modelId="{DCDB85D4-9BAE-4FFC-B279-740A7AFC9C73}">
      <dsp:nvSpPr>
        <dsp:cNvPr id="0" name=""/>
        <dsp:cNvSpPr/>
      </dsp:nvSpPr>
      <dsp:spPr>
        <a:xfrm>
          <a:off x="2550896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statique</a:t>
          </a:r>
        </a:p>
      </dsp:txBody>
      <dsp:txXfrm>
        <a:off x="2834231" y="151039"/>
        <a:ext cx="850004" cy="566669"/>
      </dsp:txXfrm>
    </dsp:sp>
    <dsp:sp modelId="{9CB5EB4D-F56C-4824-A3AB-BF7EF926C6B3}">
      <dsp:nvSpPr>
        <dsp:cNvPr id="0" name=""/>
        <dsp:cNvSpPr/>
      </dsp:nvSpPr>
      <dsp:spPr>
        <a:xfrm>
          <a:off x="3825902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dynamique</a:t>
          </a:r>
        </a:p>
      </dsp:txBody>
      <dsp:txXfrm>
        <a:off x="4109237" y="151039"/>
        <a:ext cx="850004" cy="566669"/>
      </dsp:txXfrm>
    </dsp:sp>
    <dsp:sp modelId="{EC23C1AF-FD6A-4B27-82D1-179F98477B1B}">
      <dsp:nvSpPr>
        <dsp:cNvPr id="0" name=""/>
        <dsp:cNvSpPr/>
      </dsp:nvSpPr>
      <dsp:spPr>
        <a:xfrm>
          <a:off x="5100909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interactif</a:t>
          </a:r>
        </a:p>
      </dsp:txBody>
      <dsp:txXfrm>
        <a:off x="5384244" y="151039"/>
        <a:ext cx="850004" cy="566669"/>
      </dsp:txXfrm>
    </dsp:sp>
    <dsp:sp modelId="{22EEA75E-3B9C-46A5-B958-4ACD5E603EAC}">
      <dsp:nvSpPr>
        <dsp:cNvPr id="0" name=""/>
        <dsp:cNvSpPr/>
      </dsp:nvSpPr>
      <dsp:spPr>
        <a:xfrm>
          <a:off x="6375915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r>
            <a:rPr lang="fr-FR" sz="1100" kern="1200" dirty="0"/>
            <a:t> –</a:t>
          </a:r>
          <a:r>
            <a:rPr lang="fr-FR" sz="1100" kern="1200" dirty="0" err="1"/>
            <a:t>stats</a:t>
          </a:r>
          <a:endParaRPr lang="fr-FR" sz="1100" kern="1200" dirty="0"/>
        </a:p>
      </dsp:txBody>
      <dsp:txXfrm>
        <a:off x="6659250" y="151039"/>
        <a:ext cx="850004" cy="566669"/>
      </dsp:txXfrm>
    </dsp:sp>
    <dsp:sp modelId="{503C0127-0A26-45CA-AE6B-75C48B8F1D86}">
      <dsp:nvSpPr>
        <dsp:cNvPr id="0" name=""/>
        <dsp:cNvSpPr/>
      </dsp:nvSpPr>
      <dsp:spPr>
        <a:xfrm>
          <a:off x="7650922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7934257" y="151039"/>
        <a:ext cx="850004" cy="566669"/>
      </dsp:txXfrm>
    </dsp:sp>
    <dsp:sp modelId="{A21731FB-CDFF-43B9-98A9-9DE732CFF5C8}">
      <dsp:nvSpPr>
        <dsp:cNvPr id="0" name=""/>
        <dsp:cNvSpPr/>
      </dsp:nvSpPr>
      <dsp:spPr>
        <a:xfrm>
          <a:off x="8925928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Questions ?</a:t>
          </a:r>
        </a:p>
      </dsp:txBody>
      <dsp:txXfrm>
        <a:off x="9209263" y="151039"/>
        <a:ext cx="850004" cy="5666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44BD5-3568-4A54-92B4-65DECFF22972}">
      <dsp:nvSpPr>
        <dsp:cNvPr id="0" name=""/>
        <dsp:cNvSpPr/>
      </dsp:nvSpPr>
      <dsp:spPr>
        <a:xfrm>
          <a:off x="883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Gestion des images</a:t>
          </a:r>
        </a:p>
      </dsp:txBody>
      <dsp:txXfrm>
        <a:off x="284218" y="151039"/>
        <a:ext cx="850004" cy="566669"/>
      </dsp:txXfrm>
    </dsp:sp>
    <dsp:sp modelId="{3D42C56B-7216-48C0-9C98-F9770074CE95}">
      <dsp:nvSpPr>
        <dsp:cNvPr id="0" name=""/>
        <dsp:cNvSpPr/>
      </dsp:nvSpPr>
      <dsp:spPr>
        <a:xfrm>
          <a:off x="1275890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endParaRPr lang="fr-FR" sz="1100" kern="1200" dirty="0"/>
        </a:p>
      </dsp:txBody>
      <dsp:txXfrm>
        <a:off x="1559225" y="151039"/>
        <a:ext cx="850004" cy="566669"/>
      </dsp:txXfrm>
    </dsp:sp>
    <dsp:sp modelId="{DCDB85D4-9BAE-4FFC-B279-740A7AFC9C73}">
      <dsp:nvSpPr>
        <dsp:cNvPr id="0" name=""/>
        <dsp:cNvSpPr/>
      </dsp:nvSpPr>
      <dsp:spPr>
        <a:xfrm>
          <a:off x="2550896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statique</a:t>
          </a:r>
        </a:p>
      </dsp:txBody>
      <dsp:txXfrm>
        <a:off x="2834231" y="151039"/>
        <a:ext cx="850004" cy="566669"/>
      </dsp:txXfrm>
    </dsp:sp>
    <dsp:sp modelId="{9CB5EB4D-F56C-4824-A3AB-BF7EF926C6B3}">
      <dsp:nvSpPr>
        <dsp:cNvPr id="0" name=""/>
        <dsp:cNvSpPr/>
      </dsp:nvSpPr>
      <dsp:spPr>
        <a:xfrm>
          <a:off x="3825902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dynamique</a:t>
          </a:r>
        </a:p>
      </dsp:txBody>
      <dsp:txXfrm>
        <a:off x="4109237" y="151039"/>
        <a:ext cx="850004" cy="566669"/>
      </dsp:txXfrm>
    </dsp:sp>
    <dsp:sp modelId="{EC23C1AF-FD6A-4B27-82D1-179F98477B1B}">
      <dsp:nvSpPr>
        <dsp:cNvPr id="0" name=""/>
        <dsp:cNvSpPr/>
      </dsp:nvSpPr>
      <dsp:spPr>
        <a:xfrm>
          <a:off x="5100909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interactif</a:t>
          </a:r>
        </a:p>
      </dsp:txBody>
      <dsp:txXfrm>
        <a:off x="5384244" y="151039"/>
        <a:ext cx="850004" cy="566669"/>
      </dsp:txXfrm>
    </dsp:sp>
    <dsp:sp modelId="{22EEA75E-3B9C-46A5-B958-4ACD5E603EAC}">
      <dsp:nvSpPr>
        <dsp:cNvPr id="0" name=""/>
        <dsp:cNvSpPr/>
      </dsp:nvSpPr>
      <dsp:spPr>
        <a:xfrm>
          <a:off x="6375915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r>
            <a:rPr lang="fr-FR" sz="1100" kern="1200" dirty="0"/>
            <a:t> –</a:t>
          </a:r>
          <a:r>
            <a:rPr lang="fr-FR" sz="1100" kern="1200" dirty="0" err="1"/>
            <a:t>stats</a:t>
          </a:r>
          <a:endParaRPr lang="fr-FR" sz="1100" kern="1200" dirty="0"/>
        </a:p>
      </dsp:txBody>
      <dsp:txXfrm>
        <a:off x="6659250" y="151039"/>
        <a:ext cx="850004" cy="566669"/>
      </dsp:txXfrm>
    </dsp:sp>
    <dsp:sp modelId="{503C0127-0A26-45CA-AE6B-75C48B8F1D86}">
      <dsp:nvSpPr>
        <dsp:cNvPr id="0" name=""/>
        <dsp:cNvSpPr/>
      </dsp:nvSpPr>
      <dsp:spPr>
        <a:xfrm>
          <a:off x="7650922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7934257" y="151039"/>
        <a:ext cx="850004" cy="566669"/>
      </dsp:txXfrm>
    </dsp:sp>
    <dsp:sp modelId="{A21731FB-CDFF-43B9-98A9-9DE732CFF5C8}">
      <dsp:nvSpPr>
        <dsp:cNvPr id="0" name=""/>
        <dsp:cNvSpPr/>
      </dsp:nvSpPr>
      <dsp:spPr>
        <a:xfrm>
          <a:off x="8925928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Questions ?</a:t>
          </a:r>
        </a:p>
      </dsp:txBody>
      <dsp:txXfrm>
        <a:off x="9209263" y="151039"/>
        <a:ext cx="850004" cy="566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44BD5-3568-4A54-92B4-65DECFF22972}">
      <dsp:nvSpPr>
        <dsp:cNvPr id="0" name=""/>
        <dsp:cNvSpPr/>
      </dsp:nvSpPr>
      <dsp:spPr>
        <a:xfrm>
          <a:off x="883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Gestion des images</a:t>
          </a:r>
        </a:p>
      </dsp:txBody>
      <dsp:txXfrm>
        <a:off x="284218" y="151039"/>
        <a:ext cx="850004" cy="566669"/>
      </dsp:txXfrm>
    </dsp:sp>
    <dsp:sp modelId="{3D42C56B-7216-48C0-9C98-F9770074CE95}">
      <dsp:nvSpPr>
        <dsp:cNvPr id="0" name=""/>
        <dsp:cNvSpPr/>
      </dsp:nvSpPr>
      <dsp:spPr>
        <a:xfrm>
          <a:off x="1275890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endParaRPr lang="fr-FR" sz="1100" kern="1200" dirty="0"/>
        </a:p>
      </dsp:txBody>
      <dsp:txXfrm>
        <a:off x="1559225" y="151039"/>
        <a:ext cx="850004" cy="566669"/>
      </dsp:txXfrm>
    </dsp:sp>
    <dsp:sp modelId="{DCDB85D4-9BAE-4FFC-B279-740A7AFC9C73}">
      <dsp:nvSpPr>
        <dsp:cNvPr id="0" name=""/>
        <dsp:cNvSpPr/>
      </dsp:nvSpPr>
      <dsp:spPr>
        <a:xfrm>
          <a:off x="2550896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statique</a:t>
          </a:r>
        </a:p>
      </dsp:txBody>
      <dsp:txXfrm>
        <a:off x="2834231" y="151039"/>
        <a:ext cx="850004" cy="566669"/>
      </dsp:txXfrm>
    </dsp:sp>
    <dsp:sp modelId="{9CB5EB4D-F56C-4824-A3AB-BF7EF926C6B3}">
      <dsp:nvSpPr>
        <dsp:cNvPr id="0" name=""/>
        <dsp:cNvSpPr/>
      </dsp:nvSpPr>
      <dsp:spPr>
        <a:xfrm>
          <a:off x="3825902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dynamique</a:t>
          </a:r>
        </a:p>
      </dsp:txBody>
      <dsp:txXfrm>
        <a:off x="4109237" y="151039"/>
        <a:ext cx="850004" cy="566669"/>
      </dsp:txXfrm>
    </dsp:sp>
    <dsp:sp modelId="{EC23C1AF-FD6A-4B27-82D1-179F98477B1B}">
      <dsp:nvSpPr>
        <dsp:cNvPr id="0" name=""/>
        <dsp:cNvSpPr/>
      </dsp:nvSpPr>
      <dsp:spPr>
        <a:xfrm>
          <a:off x="5100909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interactif</a:t>
          </a:r>
        </a:p>
      </dsp:txBody>
      <dsp:txXfrm>
        <a:off x="5384244" y="151039"/>
        <a:ext cx="850004" cy="566669"/>
      </dsp:txXfrm>
    </dsp:sp>
    <dsp:sp modelId="{22EEA75E-3B9C-46A5-B958-4ACD5E603EAC}">
      <dsp:nvSpPr>
        <dsp:cNvPr id="0" name=""/>
        <dsp:cNvSpPr/>
      </dsp:nvSpPr>
      <dsp:spPr>
        <a:xfrm>
          <a:off x="6375915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r>
            <a:rPr lang="fr-FR" sz="1100" kern="1200" dirty="0"/>
            <a:t> –</a:t>
          </a:r>
          <a:r>
            <a:rPr lang="fr-FR" sz="1100" kern="1200" dirty="0" err="1"/>
            <a:t>stats</a:t>
          </a:r>
          <a:endParaRPr lang="fr-FR" sz="1100" kern="1200" dirty="0"/>
        </a:p>
      </dsp:txBody>
      <dsp:txXfrm>
        <a:off x="6659250" y="151039"/>
        <a:ext cx="850004" cy="566669"/>
      </dsp:txXfrm>
    </dsp:sp>
    <dsp:sp modelId="{503C0127-0A26-45CA-AE6B-75C48B8F1D86}">
      <dsp:nvSpPr>
        <dsp:cNvPr id="0" name=""/>
        <dsp:cNvSpPr/>
      </dsp:nvSpPr>
      <dsp:spPr>
        <a:xfrm>
          <a:off x="7650922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7934257" y="151039"/>
        <a:ext cx="850004" cy="566669"/>
      </dsp:txXfrm>
    </dsp:sp>
    <dsp:sp modelId="{A21731FB-CDFF-43B9-98A9-9DE732CFF5C8}">
      <dsp:nvSpPr>
        <dsp:cNvPr id="0" name=""/>
        <dsp:cNvSpPr/>
      </dsp:nvSpPr>
      <dsp:spPr>
        <a:xfrm>
          <a:off x="8925928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Questions ?</a:t>
          </a:r>
        </a:p>
      </dsp:txBody>
      <dsp:txXfrm>
        <a:off x="9209263" y="151039"/>
        <a:ext cx="850004" cy="566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44BD5-3568-4A54-92B4-65DECFF22972}">
      <dsp:nvSpPr>
        <dsp:cNvPr id="0" name=""/>
        <dsp:cNvSpPr/>
      </dsp:nvSpPr>
      <dsp:spPr>
        <a:xfrm>
          <a:off x="883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Gestion des images</a:t>
          </a:r>
        </a:p>
      </dsp:txBody>
      <dsp:txXfrm>
        <a:off x="284218" y="151039"/>
        <a:ext cx="850004" cy="566669"/>
      </dsp:txXfrm>
    </dsp:sp>
    <dsp:sp modelId="{3D42C56B-7216-48C0-9C98-F9770074CE95}">
      <dsp:nvSpPr>
        <dsp:cNvPr id="0" name=""/>
        <dsp:cNvSpPr/>
      </dsp:nvSpPr>
      <dsp:spPr>
        <a:xfrm>
          <a:off x="1275890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endParaRPr lang="fr-FR" sz="1100" kern="1200" dirty="0"/>
        </a:p>
      </dsp:txBody>
      <dsp:txXfrm>
        <a:off x="1559225" y="151039"/>
        <a:ext cx="850004" cy="566669"/>
      </dsp:txXfrm>
    </dsp:sp>
    <dsp:sp modelId="{DCDB85D4-9BAE-4FFC-B279-740A7AFC9C73}">
      <dsp:nvSpPr>
        <dsp:cNvPr id="0" name=""/>
        <dsp:cNvSpPr/>
      </dsp:nvSpPr>
      <dsp:spPr>
        <a:xfrm>
          <a:off x="2550896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statique</a:t>
          </a:r>
        </a:p>
      </dsp:txBody>
      <dsp:txXfrm>
        <a:off x="2834231" y="151039"/>
        <a:ext cx="850004" cy="566669"/>
      </dsp:txXfrm>
    </dsp:sp>
    <dsp:sp modelId="{9CB5EB4D-F56C-4824-A3AB-BF7EF926C6B3}">
      <dsp:nvSpPr>
        <dsp:cNvPr id="0" name=""/>
        <dsp:cNvSpPr/>
      </dsp:nvSpPr>
      <dsp:spPr>
        <a:xfrm>
          <a:off x="3825902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dynamique</a:t>
          </a:r>
        </a:p>
      </dsp:txBody>
      <dsp:txXfrm>
        <a:off x="4109237" y="151039"/>
        <a:ext cx="850004" cy="566669"/>
      </dsp:txXfrm>
    </dsp:sp>
    <dsp:sp modelId="{EC23C1AF-FD6A-4B27-82D1-179F98477B1B}">
      <dsp:nvSpPr>
        <dsp:cNvPr id="0" name=""/>
        <dsp:cNvSpPr/>
      </dsp:nvSpPr>
      <dsp:spPr>
        <a:xfrm>
          <a:off x="5100909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interactif</a:t>
          </a:r>
        </a:p>
      </dsp:txBody>
      <dsp:txXfrm>
        <a:off x="5384244" y="151039"/>
        <a:ext cx="850004" cy="566669"/>
      </dsp:txXfrm>
    </dsp:sp>
    <dsp:sp modelId="{22EEA75E-3B9C-46A5-B958-4ACD5E603EAC}">
      <dsp:nvSpPr>
        <dsp:cNvPr id="0" name=""/>
        <dsp:cNvSpPr/>
      </dsp:nvSpPr>
      <dsp:spPr>
        <a:xfrm>
          <a:off x="6375915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r>
            <a:rPr lang="fr-FR" sz="1100" kern="1200" dirty="0"/>
            <a:t> –</a:t>
          </a:r>
          <a:r>
            <a:rPr lang="fr-FR" sz="1100" kern="1200" dirty="0" err="1"/>
            <a:t>stats</a:t>
          </a:r>
          <a:endParaRPr lang="fr-FR" sz="1100" kern="1200" dirty="0"/>
        </a:p>
      </dsp:txBody>
      <dsp:txXfrm>
        <a:off x="6659250" y="151039"/>
        <a:ext cx="850004" cy="566669"/>
      </dsp:txXfrm>
    </dsp:sp>
    <dsp:sp modelId="{503C0127-0A26-45CA-AE6B-75C48B8F1D86}">
      <dsp:nvSpPr>
        <dsp:cNvPr id="0" name=""/>
        <dsp:cNvSpPr/>
      </dsp:nvSpPr>
      <dsp:spPr>
        <a:xfrm>
          <a:off x="7650922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7934257" y="151039"/>
        <a:ext cx="850004" cy="566669"/>
      </dsp:txXfrm>
    </dsp:sp>
    <dsp:sp modelId="{A21731FB-CDFF-43B9-98A9-9DE732CFF5C8}">
      <dsp:nvSpPr>
        <dsp:cNvPr id="0" name=""/>
        <dsp:cNvSpPr/>
      </dsp:nvSpPr>
      <dsp:spPr>
        <a:xfrm>
          <a:off x="8925928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Questions ?</a:t>
          </a:r>
        </a:p>
      </dsp:txBody>
      <dsp:txXfrm>
        <a:off x="9209263" y="151039"/>
        <a:ext cx="850004" cy="5666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44BD5-3568-4A54-92B4-65DECFF22972}">
      <dsp:nvSpPr>
        <dsp:cNvPr id="0" name=""/>
        <dsp:cNvSpPr/>
      </dsp:nvSpPr>
      <dsp:spPr>
        <a:xfrm>
          <a:off x="883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Gestion des images</a:t>
          </a:r>
        </a:p>
      </dsp:txBody>
      <dsp:txXfrm>
        <a:off x="284218" y="151039"/>
        <a:ext cx="850004" cy="566669"/>
      </dsp:txXfrm>
    </dsp:sp>
    <dsp:sp modelId="{3D42C56B-7216-48C0-9C98-F9770074CE95}">
      <dsp:nvSpPr>
        <dsp:cNvPr id="0" name=""/>
        <dsp:cNvSpPr/>
      </dsp:nvSpPr>
      <dsp:spPr>
        <a:xfrm>
          <a:off x="1275890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endParaRPr lang="fr-FR" sz="1100" kern="1200" dirty="0"/>
        </a:p>
      </dsp:txBody>
      <dsp:txXfrm>
        <a:off x="1559225" y="151039"/>
        <a:ext cx="850004" cy="566669"/>
      </dsp:txXfrm>
    </dsp:sp>
    <dsp:sp modelId="{DCDB85D4-9BAE-4FFC-B279-740A7AFC9C73}">
      <dsp:nvSpPr>
        <dsp:cNvPr id="0" name=""/>
        <dsp:cNvSpPr/>
      </dsp:nvSpPr>
      <dsp:spPr>
        <a:xfrm>
          <a:off x="2550896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statique</a:t>
          </a:r>
        </a:p>
      </dsp:txBody>
      <dsp:txXfrm>
        <a:off x="2834231" y="151039"/>
        <a:ext cx="850004" cy="566669"/>
      </dsp:txXfrm>
    </dsp:sp>
    <dsp:sp modelId="{9CB5EB4D-F56C-4824-A3AB-BF7EF926C6B3}">
      <dsp:nvSpPr>
        <dsp:cNvPr id="0" name=""/>
        <dsp:cNvSpPr/>
      </dsp:nvSpPr>
      <dsp:spPr>
        <a:xfrm>
          <a:off x="3825902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dynamique</a:t>
          </a:r>
        </a:p>
      </dsp:txBody>
      <dsp:txXfrm>
        <a:off x="4109237" y="151039"/>
        <a:ext cx="850004" cy="566669"/>
      </dsp:txXfrm>
    </dsp:sp>
    <dsp:sp modelId="{EC23C1AF-FD6A-4B27-82D1-179F98477B1B}">
      <dsp:nvSpPr>
        <dsp:cNvPr id="0" name=""/>
        <dsp:cNvSpPr/>
      </dsp:nvSpPr>
      <dsp:spPr>
        <a:xfrm>
          <a:off x="5100909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interactif</a:t>
          </a:r>
        </a:p>
      </dsp:txBody>
      <dsp:txXfrm>
        <a:off x="5384244" y="151039"/>
        <a:ext cx="850004" cy="566669"/>
      </dsp:txXfrm>
    </dsp:sp>
    <dsp:sp modelId="{22EEA75E-3B9C-46A5-B958-4ACD5E603EAC}">
      <dsp:nvSpPr>
        <dsp:cNvPr id="0" name=""/>
        <dsp:cNvSpPr/>
      </dsp:nvSpPr>
      <dsp:spPr>
        <a:xfrm>
          <a:off x="6375915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r>
            <a:rPr lang="fr-FR" sz="1100" kern="1200" dirty="0"/>
            <a:t> –</a:t>
          </a:r>
          <a:r>
            <a:rPr lang="fr-FR" sz="1100" kern="1200" dirty="0" err="1"/>
            <a:t>stats</a:t>
          </a:r>
          <a:endParaRPr lang="fr-FR" sz="1100" kern="1200" dirty="0"/>
        </a:p>
      </dsp:txBody>
      <dsp:txXfrm>
        <a:off x="6659250" y="151039"/>
        <a:ext cx="850004" cy="566669"/>
      </dsp:txXfrm>
    </dsp:sp>
    <dsp:sp modelId="{503C0127-0A26-45CA-AE6B-75C48B8F1D86}">
      <dsp:nvSpPr>
        <dsp:cNvPr id="0" name=""/>
        <dsp:cNvSpPr/>
      </dsp:nvSpPr>
      <dsp:spPr>
        <a:xfrm>
          <a:off x="7650922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7934257" y="151039"/>
        <a:ext cx="850004" cy="566669"/>
      </dsp:txXfrm>
    </dsp:sp>
    <dsp:sp modelId="{A21731FB-CDFF-43B9-98A9-9DE732CFF5C8}">
      <dsp:nvSpPr>
        <dsp:cNvPr id="0" name=""/>
        <dsp:cNvSpPr/>
      </dsp:nvSpPr>
      <dsp:spPr>
        <a:xfrm>
          <a:off x="8925928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Questions ?</a:t>
          </a:r>
        </a:p>
      </dsp:txBody>
      <dsp:txXfrm>
        <a:off x="9209263" y="151039"/>
        <a:ext cx="850004" cy="5666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44BD5-3568-4A54-92B4-65DECFF22972}">
      <dsp:nvSpPr>
        <dsp:cNvPr id="0" name=""/>
        <dsp:cNvSpPr/>
      </dsp:nvSpPr>
      <dsp:spPr>
        <a:xfrm>
          <a:off x="883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Gestion des images</a:t>
          </a:r>
        </a:p>
      </dsp:txBody>
      <dsp:txXfrm>
        <a:off x="284218" y="151039"/>
        <a:ext cx="850004" cy="566669"/>
      </dsp:txXfrm>
    </dsp:sp>
    <dsp:sp modelId="{3D42C56B-7216-48C0-9C98-F9770074CE95}">
      <dsp:nvSpPr>
        <dsp:cNvPr id="0" name=""/>
        <dsp:cNvSpPr/>
      </dsp:nvSpPr>
      <dsp:spPr>
        <a:xfrm>
          <a:off x="1275890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endParaRPr lang="fr-FR" sz="1100" kern="1200" dirty="0"/>
        </a:p>
      </dsp:txBody>
      <dsp:txXfrm>
        <a:off x="1559225" y="151039"/>
        <a:ext cx="850004" cy="566669"/>
      </dsp:txXfrm>
    </dsp:sp>
    <dsp:sp modelId="{DCDB85D4-9BAE-4FFC-B279-740A7AFC9C73}">
      <dsp:nvSpPr>
        <dsp:cNvPr id="0" name=""/>
        <dsp:cNvSpPr/>
      </dsp:nvSpPr>
      <dsp:spPr>
        <a:xfrm>
          <a:off x="2550896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statique</a:t>
          </a:r>
        </a:p>
      </dsp:txBody>
      <dsp:txXfrm>
        <a:off x="2834231" y="151039"/>
        <a:ext cx="850004" cy="566669"/>
      </dsp:txXfrm>
    </dsp:sp>
    <dsp:sp modelId="{9CB5EB4D-F56C-4824-A3AB-BF7EF926C6B3}">
      <dsp:nvSpPr>
        <dsp:cNvPr id="0" name=""/>
        <dsp:cNvSpPr/>
      </dsp:nvSpPr>
      <dsp:spPr>
        <a:xfrm>
          <a:off x="3825902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dynamique</a:t>
          </a:r>
        </a:p>
      </dsp:txBody>
      <dsp:txXfrm>
        <a:off x="4109237" y="151039"/>
        <a:ext cx="850004" cy="566669"/>
      </dsp:txXfrm>
    </dsp:sp>
    <dsp:sp modelId="{EC23C1AF-FD6A-4B27-82D1-179F98477B1B}">
      <dsp:nvSpPr>
        <dsp:cNvPr id="0" name=""/>
        <dsp:cNvSpPr/>
      </dsp:nvSpPr>
      <dsp:spPr>
        <a:xfrm>
          <a:off x="5100909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interactif</a:t>
          </a:r>
        </a:p>
      </dsp:txBody>
      <dsp:txXfrm>
        <a:off x="5384244" y="151039"/>
        <a:ext cx="850004" cy="566669"/>
      </dsp:txXfrm>
    </dsp:sp>
    <dsp:sp modelId="{22EEA75E-3B9C-46A5-B958-4ACD5E603EAC}">
      <dsp:nvSpPr>
        <dsp:cNvPr id="0" name=""/>
        <dsp:cNvSpPr/>
      </dsp:nvSpPr>
      <dsp:spPr>
        <a:xfrm>
          <a:off x="6375915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r>
            <a:rPr lang="fr-FR" sz="1100" kern="1200" dirty="0"/>
            <a:t> –</a:t>
          </a:r>
          <a:r>
            <a:rPr lang="fr-FR" sz="1100" kern="1200" dirty="0" err="1"/>
            <a:t>stats</a:t>
          </a:r>
          <a:endParaRPr lang="fr-FR" sz="1100" kern="1200" dirty="0"/>
        </a:p>
      </dsp:txBody>
      <dsp:txXfrm>
        <a:off x="6659250" y="151039"/>
        <a:ext cx="850004" cy="566669"/>
      </dsp:txXfrm>
    </dsp:sp>
    <dsp:sp modelId="{503C0127-0A26-45CA-AE6B-75C48B8F1D86}">
      <dsp:nvSpPr>
        <dsp:cNvPr id="0" name=""/>
        <dsp:cNvSpPr/>
      </dsp:nvSpPr>
      <dsp:spPr>
        <a:xfrm>
          <a:off x="7650922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7934257" y="151039"/>
        <a:ext cx="850004" cy="566669"/>
      </dsp:txXfrm>
    </dsp:sp>
    <dsp:sp modelId="{A21731FB-CDFF-43B9-98A9-9DE732CFF5C8}">
      <dsp:nvSpPr>
        <dsp:cNvPr id="0" name=""/>
        <dsp:cNvSpPr/>
      </dsp:nvSpPr>
      <dsp:spPr>
        <a:xfrm>
          <a:off x="8925928" y="151039"/>
          <a:ext cx="1416673" cy="566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Questions ?</a:t>
          </a:r>
        </a:p>
      </dsp:txBody>
      <dsp:txXfrm>
        <a:off x="9209263" y="151039"/>
        <a:ext cx="850004" cy="5666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44BD5-3568-4A54-92B4-65DECFF22972}">
      <dsp:nvSpPr>
        <dsp:cNvPr id="0" name=""/>
        <dsp:cNvSpPr/>
      </dsp:nvSpPr>
      <dsp:spPr>
        <a:xfrm>
          <a:off x="883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Gestion des images</a:t>
          </a:r>
        </a:p>
      </dsp:txBody>
      <dsp:txXfrm>
        <a:off x="284218" y="151039"/>
        <a:ext cx="850004" cy="566669"/>
      </dsp:txXfrm>
    </dsp:sp>
    <dsp:sp modelId="{3D42C56B-7216-48C0-9C98-F9770074CE95}">
      <dsp:nvSpPr>
        <dsp:cNvPr id="0" name=""/>
        <dsp:cNvSpPr/>
      </dsp:nvSpPr>
      <dsp:spPr>
        <a:xfrm>
          <a:off x="1275890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endParaRPr lang="fr-FR" sz="1100" kern="1200" dirty="0"/>
        </a:p>
      </dsp:txBody>
      <dsp:txXfrm>
        <a:off x="1559225" y="151039"/>
        <a:ext cx="850004" cy="566669"/>
      </dsp:txXfrm>
    </dsp:sp>
    <dsp:sp modelId="{DCDB85D4-9BAE-4FFC-B279-740A7AFC9C73}">
      <dsp:nvSpPr>
        <dsp:cNvPr id="0" name=""/>
        <dsp:cNvSpPr/>
      </dsp:nvSpPr>
      <dsp:spPr>
        <a:xfrm>
          <a:off x="2550896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statique</a:t>
          </a:r>
        </a:p>
      </dsp:txBody>
      <dsp:txXfrm>
        <a:off x="2834231" y="151039"/>
        <a:ext cx="850004" cy="566669"/>
      </dsp:txXfrm>
    </dsp:sp>
    <dsp:sp modelId="{9CB5EB4D-F56C-4824-A3AB-BF7EF926C6B3}">
      <dsp:nvSpPr>
        <dsp:cNvPr id="0" name=""/>
        <dsp:cNvSpPr/>
      </dsp:nvSpPr>
      <dsp:spPr>
        <a:xfrm>
          <a:off x="3825902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dynamique</a:t>
          </a:r>
        </a:p>
      </dsp:txBody>
      <dsp:txXfrm>
        <a:off x="4109237" y="151039"/>
        <a:ext cx="850004" cy="566669"/>
      </dsp:txXfrm>
    </dsp:sp>
    <dsp:sp modelId="{EC23C1AF-FD6A-4B27-82D1-179F98477B1B}">
      <dsp:nvSpPr>
        <dsp:cNvPr id="0" name=""/>
        <dsp:cNvSpPr/>
      </dsp:nvSpPr>
      <dsp:spPr>
        <a:xfrm>
          <a:off x="5100909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Ecran interactif</a:t>
          </a:r>
        </a:p>
      </dsp:txBody>
      <dsp:txXfrm>
        <a:off x="5384244" y="151039"/>
        <a:ext cx="850004" cy="566669"/>
      </dsp:txXfrm>
    </dsp:sp>
    <dsp:sp modelId="{22EEA75E-3B9C-46A5-B958-4ACD5E603EAC}">
      <dsp:nvSpPr>
        <dsp:cNvPr id="0" name=""/>
        <dsp:cNvSpPr/>
      </dsp:nvSpPr>
      <dsp:spPr>
        <a:xfrm>
          <a:off x="6375915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exiaSaver</a:t>
          </a:r>
          <a:r>
            <a:rPr lang="fr-FR" sz="1100" kern="1200" dirty="0"/>
            <a:t> –</a:t>
          </a:r>
          <a:r>
            <a:rPr lang="fr-FR" sz="1100" kern="1200" dirty="0" err="1"/>
            <a:t>stats</a:t>
          </a:r>
          <a:endParaRPr lang="fr-FR" sz="1100" kern="1200" dirty="0"/>
        </a:p>
      </dsp:txBody>
      <dsp:txXfrm>
        <a:off x="6659250" y="151039"/>
        <a:ext cx="850004" cy="566669"/>
      </dsp:txXfrm>
    </dsp:sp>
    <dsp:sp modelId="{503C0127-0A26-45CA-AE6B-75C48B8F1D86}">
      <dsp:nvSpPr>
        <dsp:cNvPr id="0" name=""/>
        <dsp:cNvSpPr/>
      </dsp:nvSpPr>
      <dsp:spPr>
        <a:xfrm>
          <a:off x="7650922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7934257" y="151039"/>
        <a:ext cx="850004" cy="566669"/>
      </dsp:txXfrm>
    </dsp:sp>
    <dsp:sp modelId="{A21731FB-CDFF-43B9-98A9-9DE732CFF5C8}">
      <dsp:nvSpPr>
        <dsp:cNvPr id="0" name=""/>
        <dsp:cNvSpPr/>
      </dsp:nvSpPr>
      <dsp:spPr>
        <a:xfrm>
          <a:off x="8925928" y="151039"/>
          <a:ext cx="1416673" cy="566669"/>
        </a:xfrm>
        <a:prstGeom prst="chevr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Questions ?</a:t>
          </a:r>
        </a:p>
      </dsp:txBody>
      <dsp:txXfrm>
        <a:off x="9209263" y="151039"/>
        <a:ext cx="850004" cy="566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36611-D4C0-4AC2-AD0A-27D66384BAF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83B09-A148-49C6-BF55-0BE37EB59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75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27EA-8FB4-4B51-BA82-6F4570209D5E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1/6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94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AE3C-3F96-4579-9F10-1DB27DC96A50}" type="datetime1">
              <a:rPr lang="fr-FR" smtClean="0"/>
              <a:t>16/12/2016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1/6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66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F586-216F-49A2-8FAE-A6BAEE3FFC25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1/6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04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0762-9370-4380-B406-B879A8AAD8EB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1/6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5126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7-19D0-4FDA-92DF-0E604F41E852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1/6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92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430E-8D3F-4803-9150-798629010EFC}" type="datetime1">
              <a:rPr lang="fr-FR" smtClean="0"/>
              <a:t>16/12/2016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1/6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362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BF9C-A1D9-4331-9A62-5484F571726D}" type="datetime1">
              <a:rPr lang="fr-FR" smtClean="0"/>
              <a:t>16/12/2016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1/6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004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EF1-7122-4C61-A954-57B69C8D056B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1/6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536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B928-D743-4E95-978E-9586220AA2F3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1/6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7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C061-73CD-413D-BD77-5A896B0394E7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1/6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20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B88-795D-453F-B608-9FEF17AA6308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1/6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64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66B2-9036-4559-95F4-5BCAC49E16CF}" type="datetime1">
              <a:rPr lang="fr-FR" smtClean="0"/>
              <a:t>16/12/2016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1/6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24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A9F3-FC29-470E-A498-D5D34D835770}" type="datetime1">
              <a:rPr lang="fr-FR" smtClean="0"/>
              <a:t>16/12/2016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1/6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47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D576-B9B8-41B3-A854-99942172C572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1/6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37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31B-D758-48CE-B4C1-74BF5853B669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1/6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51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5E17-3F65-4D3A-8952-6A74347B49A3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1/6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00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73B8-DABE-44CE-A1E6-ACFA27435815}" type="datetime1">
              <a:rPr lang="fr-FR" smtClean="0"/>
              <a:t>16/12/2016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1/6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26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536DE5-3997-4DB6-926D-E5A5D3A3CBA2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/>
              <a:t>1/6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6454-A2A6-4DAD-A31C-7F2CB19D3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414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1.pn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48247" y="0"/>
            <a:ext cx="8825658" cy="3329581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exiaSaver</a:t>
            </a:r>
            <a:r>
              <a:rPr lang="fr-FR" dirty="0"/>
              <a:t>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348247" y="5103628"/>
            <a:ext cx="3101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dirty="0"/>
              <a:t>LAURENT </a:t>
            </a:r>
            <a:r>
              <a:rPr lang="fr-FR" dirty="0" err="1"/>
              <a:t>Lou-théo</a:t>
            </a:r>
            <a:endParaRPr lang="fr-FR" dirty="0"/>
          </a:p>
          <a:p>
            <a:pPr algn="just"/>
            <a:r>
              <a:rPr lang="fr-FR" dirty="0"/>
              <a:t>WAUTELET Louis</a:t>
            </a:r>
          </a:p>
          <a:p>
            <a:pPr algn="just"/>
            <a:r>
              <a:rPr lang="fr-FR" dirty="0"/>
              <a:t>SIMON Pierre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423662" y="3329581"/>
            <a:ext cx="687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Projet programmation d’économiseurs d’écrans sous linux </a:t>
            </a:r>
          </a:p>
        </p:txBody>
      </p:sp>
    </p:spTree>
    <p:extLst>
      <p:ext uri="{BB962C8B-B14F-4D97-AF65-F5344CB8AC3E}">
        <p14:creationId xmlns:p14="http://schemas.microsoft.com/office/powerpoint/2010/main" val="3695337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9409" y="2790334"/>
            <a:ext cx="9167143" cy="1353628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103212756"/>
              </p:ext>
            </p:extLst>
          </p:nvPr>
        </p:nvGraphicFramePr>
        <p:xfrm>
          <a:off x="849829" y="5685036"/>
          <a:ext cx="10343486" cy="86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8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3772" y="446567"/>
            <a:ext cx="10515600" cy="1350447"/>
          </a:xfrm>
        </p:spPr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3772" y="1515202"/>
            <a:ext cx="3318034" cy="4351338"/>
          </a:xfrm>
          <a:ln w="34925">
            <a:noFill/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fr-FR" dirty="0"/>
              <a:t>Présentation du projet :</a:t>
            </a:r>
          </a:p>
          <a:p>
            <a:pPr marL="0" indent="0">
              <a:buNone/>
            </a:pPr>
            <a:r>
              <a:rPr lang="fr-FR" dirty="0"/>
              <a:t>      - Gestion des images</a:t>
            </a:r>
          </a:p>
          <a:p>
            <a:pPr marL="0" indent="0">
              <a:buNone/>
            </a:pPr>
            <a:r>
              <a:rPr lang="fr-FR" dirty="0"/>
              <a:t>      - </a:t>
            </a:r>
            <a:r>
              <a:rPr lang="fr-FR" dirty="0" err="1"/>
              <a:t>exiaSaver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      - Ecran statique </a:t>
            </a:r>
          </a:p>
          <a:p>
            <a:pPr marL="0" indent="0">
              <a:buNone/>
            </a:pPr>
            <a:r>
              <a:rPr lang="fr-FR" dirty="0"/>
              <a:t>      - Ecran dynamique </a:t>
            </a:r>
          </a:p>
          <a:p>
            <a:pPr marL="0" indent="0">
              <a:buNone/>
            </a:pPr>
            <a:r>
              <a:rPr lang="fr-FR" dirty="0"/>
              <a:t>      - Ecran interactif </a:t>
            </a:r>
          </a:p>
          <a:p>
            <a:pPr marL="0" indent="0">
              <a:buNone/>
            </a:pPr>
            <a:r>
              <a:rPr lang="fr-FR" dirty="0"/>
              <a:t>      - </a:t>
            </a:r>
            <a:r>
              <a:rPr lang="fr-FR" dirty="0" err="1"/>
              <a:t>exiaSaver</a:t>
            </a:r>
            <a:r>
              <a:rPr lang="fr-FR" dirty="0"/>
              <a:t> –</a:t>
            </a:r>
            <a:r>
              <a:rPr lang="fr-FR" dirty="0" err="1"/>
              <a:t>stats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- Conclusion</a:t>
            </a:r>
          </a:p>
          <a:p>
            <a:pPr marL="0" indent="0">
              <a:buNone/>
            </a:pPr>
            <a:r>
              <a:rPr lang="fr-FR" dirty="0"/>
              <a:t>      - Questions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r="4381" b="3085"/>
          <a:stretch/>
        </p:blipFill>
        <p:spPr>
          <a:xfrm>
            <a:off x="6289025" y="808382"/>
            <a:ext cx="4286210" cy="4625009"/>
          </a:xfrm>
          <a:prstGeom prst="rect">
            <a:avLst/>
          </a:prstGeom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577917099"/>
              </p:ext>
            </p:extLst>
          </p:nvPr>
        </p:nvGraphicFramePr>
        <p:xfrm>
          <a:off x="849829" y="5685036"/>
          <a:ext cx="10343486" cy="86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414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Gestion des images 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084" y="1278213"/>
            <a:ext cx="3914775" cy="390525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3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544086" y="5183463"/>
            <a:ext cx="384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Figure 1 : structure des images </a:t>
            </a: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771779804"/>
              </p:ext>
            </p:extLst>
          </p:nvPr>
        </p:nvGraphicFramePr>
        <p:xfrm>
          <a:off x="849829" y="5685036"/>
          <a:ext cx="10343486" cy="86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653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exiaSaver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421" y="1310326"/>
            <a:ext cx="7290102" cy="338469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514128" y="4695016"/>
            <a:ext cx="568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Figure n°2 : Fonctionnement simplifié d’</a:t>
            </a:r>
            <a:r>
              <a:rPr lang="fr-FR" dirty="0" err="1"/>
              <a:t>exiaSaver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973789574"/>
              </p:ext>
            </p:extLst>
          </p:nvPr>
        </p:nvGraphicFramePr>
        <p:xfrm>
          <a:off x="849829" y="5685036"/>
          <a:ext cx="10343486" cy="86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140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Ecran statique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1233406"/>
            <a:ext cx="8946541" cy="396479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Exemples d’économiseurs d’écran statique :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14" y="1677157"/>
            <a:ext cx="4955271" cy="14053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525" y="3412818"/>
            <a:ext cx="2196512" cy="20660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949" y="3386168"/>
            <a:ext cx="2213151" cy="206609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991525" y="3109169"/>
            <a:ext cx="263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Figure n°3 : l’univers de </a:t>
            </a:r>
            <a:r>
              <a:rPr lang="fr-FR" sz="1200" dirty="0" err="1"/>
              <a:t>pacman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991525" y="5505567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Figure n°4 : </a:t>
            </a:r>
            <a:r>
              <a:rPr lang="fr-FR" sz="1200" dirty="0" err="1"/>
              <a:t>Salamèche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77563" y="5505567"/>
            <a:ext cx="253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Figure n°5 : </a:t>
            </a:r>
            <a:r>
              <a:rPr lang="fr-FR" sz="1200" dirty="0" err="1"/>
              <a:t>Totoro</a:t>
            </a:r>
            <a:endParaRPr lang="fr-FR" sz="120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4225473331"/>
              </p:ext>
            </p:extLst>
          </p:nvPr>
        </p:nvGraphicFramePr>
        <p:xfrm>
          <a:off x="849829" y="5685036"/>
          <a:ext cx="10343486" cy="86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7513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Ecran dynamique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152983"/>
            <a:ext cx="8946541" cy="4195481"/>
          </a:xfrm>
        </p:spPr>
        <p:txBody>
          <a:bodyPr/>
          <a:lstStyle/>
          <a:p>
            <a:pPr lvl="1" algn="ctr"/>
            <a:r>
              <a:rPr lang="fr-FR" dirty="0"/>
              <a:t>Exemples d’heures :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034" y="1564055"/>
            <a:ext cx="4943909" cy="16392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034" y="3716167"/>
            <a:ext cx="4943909" cy="172309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76034" y="3203259"/>
            <a:ext cx="37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       </a:t>
            </a:r>
            <a:r>
              <a:rPr lang="fr-FR" dirty="0"/>
              <a:t>Figure n°6 : Taille heure : 5x3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450002" y="5390204"/>
            <a:ext cx="379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Figure n°7 :Taille heure : 9x5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983119303"/>
              </p:ext>
            </p:extLst>
          </p:nvPr>
        </p:nvGraphicFramePr>
        <p:xfrm>
          <a:off x="849829" y="5685036"/>
          <a:ext cx="10343486" cy="86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39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8009" y="463351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Ecran interactif 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661" y="3689257"/>
            <a:ext cx="8806454" cy="88849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61" y="2334277"/>
            <a:ext cx="8806454" cy="83166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935126" y="3165939"/>
            <a:ext cx="804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Figure n°8 : l’avion se déplace vers la droite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935126" y="4731737"/>
            <a:ext cx="669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Figure n°9 : l’avion traverse le bord droit et revient sur le bord gauche</a:t>
            </a: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7</a:t>
            </a:fld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207491" y="1364448"/>
            <a:ext cx="434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Exemple d’écran interactif :</a:t>
            </a:r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3996413601"/>
              </p:ext>
            </p:extLst>
          </p:nvPr>
        </p:nvGraphicFramePr>
        <p:xfrm>
          <a:off x="849829" y="5685036"/>
          <a:ext cx="10343486" cy="86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29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exiaSaver</a:t>
            </a:r>
            <a:r>
              <a:rPr lang="fr-FR" dirty="0"/>
              <a:t> </a:t>
            </a:r>
            <a:r>
              <a:rPr lang="fr-FR" dirty="0" err="1"/>
              <a:t>stats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8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8067" y="1653589"/>
            <a:ext cx="3831603" cy="26622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16" y="1653590"/>
            <a:ext cx="3875885" cy="266221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253416" y="4378617"/>
            <a:ext cx="385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Figure n°10 : Menu des différentes statistiques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39266" y="4364859"/>
            <a:ext cx="3940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Figure n°11 : Le menu « nom des images » a été choisi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64604" y="1063416"/>
            <a:ext cx="592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statistiques :</a:t>
            </a:r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880568101"/>
              </p:ext>
            </p:extLst>
          </p:nvPr>
        </p:nvGraphicFramePr>
        <p:xfrm>
          <a:off x="849829" y="5685036"/>
          <a:ext cx="10343486" cy="86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4377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817" y="2743432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Conclusion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6454-A2A6-4DAD-A31C-7F2CB19D3C59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685244538"/>
              </p:ext>
            </p:extLst>
          </p:nvPr>
        </p:nvGraphicFramePr>
        <p:xfrm>
          <a:off x="849829" y="5685036"/>
          <a:ext cx="10343486" cy="86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527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438</TotalTime>
  <Words>331</Words>
  <Application>Microsoft Office PowerPoint</Application>
  <PresentationFormat>Grand écran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Projet exiaSaver </vt:lpstr>
      <vt:lpstr>Sommaire </vt:lpstr>
      <vt:lpstr>Gestion des images </vt:lpstr>
      <vt:lpstr>exiaSaver</vt:lpstr>
      <vt:lpstr>Ecran statique  </vt:lpstr>
      <vt:lpstr>Ecran dynamique </vt:lpstr>
      <vt:lpstr>Ecran interactif </vt:lpstr>
      <vt:lpstr>exiaSaver stats</vt:lpstr>
      <vt:lpstr>Conclusion 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ExiaSaver</dc:title>
  <dc:creator>SIMON PIERRE</dc:creator>
  <cp:lastModifiedBy>Lou-Théo</cp:lastModifiedBy>
  <cp:revision>27</cp:revision>
  <dcterms:created xsi:type="dcterms:W3CDTF">2016-12-15T09:43:30Z</dcterms:created>
  <dcterms:modified xsi:type="dcterms:W3CDTF">2016-12-16T09:41:23Z</dcterms:modified>
</cp:coreProperties>
</file>