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9" r:id="rId5"/>
    <p:sldId id="258" r:id="rId6"/>
    <p:sldId id="288" r:id="rId7"/>
    <p:sldId id="260" r:id="rId8"/>
    <p:sldId id="261" r:id="rId9"/>
    <p:sldId id="291" r:id="rId10"/>
    <p:sldId id="292" r:id="rId11"/>
    <p:sldId id="289" r:id="rId12"/>
    <p:sldId id="270" r:id="rId13"/>
    <p:sldId id="282" r:id="rId14"/>
    <p:sldId id="283" r:id="rId15"/>
    <p:sldId id="279" r:id="rId16"/>
    <p:sldId id="271" r:id="rId17"/>
    <p:sldId id="269" r:id="rId18"/>
    <p:sldId id="273" r:id="rId19"/>
    <p:sldId id="263" r:id="rId20"/>
    <p:sldId id="280" r:id="rId21"/>
    <p:sldId id="294" r:id="rId22"/>
    <p:sldId id="295" r:id="rId23"/>
    <p:sldId id="296" r:id="rId24"/>
    <p:sldId id="297" r:id="rId25"/>
    <p:sldId id="298" r:id="rId26"/>
    <p:sldId id="299" r:id="rId27"/>
    <p:sldId id="267" r:id="rId28"/>
    <p:sldId id="275" r:id="rId29"/>
    <p:sldId id="276" r:id="rId30"/>
    <p:sldId id="285" r:id="rId31"/>
    <p:sldId id="277" r:id="rId32"/>
    <p:sldId id="278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BD55E-F78F-4D84-A966-EEADE5A02CCB}" v="89" dt="2025-03-21T14:22:02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Weimer" userId="d11a7edd0da3a07d" providerId="LiveId" clId="{62ABD55E-F78F-4D84-A966-EEADE5A02CCB}"/>
    <pc:docChg chg="undo custSel addSld delSld modSld sldOrd">
      <pc:chgData name="Louis Weimer" userId="d11a7edd0da3a07d" providerId="LiveId" clId="{62ABD55E-F78F-4D84-A966-EEADE5A02CCB}" dt="2025-03-21T14:22:22.071" v="7148" actId="1035"/>
      <pc:docMkLst>
        <pc:docMk/>
      </pc:docMkLst>
      <pc:sldChg chg="modSp mod">
        <pc:chgData name="Louis Weimer" userId="d11a7edd0da3a07d" providerId="LiveId" clId="{62ABD55E-F78F-4D84-A966-EEADE5A02CCB}" dt="2025-02-09T23:42:35.514" v="65" actId="1076"/>
        <pc:sldMkLst>
          <pc:docMk/>
          <pc:sldMk cId="2851280124" sldId="256"/>
        </pc:sldMkLst>
        <pc:spChg chg="mod">
          <ac:chgData name="Louis Weimer" userId="d11a7edd0da3a07d" providerId="LiveId" clId="{62ABD55E-F78F-4D84-A966-EEADE5A02CCB}" dt="2025-02-09T23:42:35.514" v="65" actId="1076"/>
          <ac:spMkLst>
            <pc:docMk/>
            <pc:sldMk cId="2851280124" sldId="256"/>
            <ac:spMk id="2" creationId="{BDC37ABF-6FBF-7132-79B8-02D918D963E7}"/>
          </ac:spMkLst>
        </pc:spChg>
        <pc:spChg chg="mod">
          <ac:chgData name="Louis Weimer" userId="d11a7edd0da3a07d" providerId="LiveId" clId="{62ABD55E-F78F-4D84-A966-EEADE5A02CCB}" dt="2025-02-09T23:42:30.928" v="64" actId="1076"/>
          <ac:spMkLst>
            <pc:docMk/>
            <pc:sldMk cId="2851280124" sldId="256"/>
            <ac:spMk id="3" creationId="{3EA0159B-D11F-B172-EE37-C58D0053792D}"/>
          </ac:spMkLst>
        </pc:spChg>
      </pc:sldChg>
      <pc:sldChg chg="modSp mod ord">
        <pc:chgData name="Louis Weimer" userId="d11a7edd0da3a07d" providerId="LiveId" clId="{62ABD55E-F78F-4D84-A966-EEADE5A02CCB}" dt="2025-03-12T00:22:12.380" v="5539" actId="20577"/>
        <pc:sldMkLst>
          <pc:docMk/>
          <pc:sldMk cId="157763894" sldId="257"/>
        </pc:sldMkLst>
        <pc:spChg chg="mod">
          <ac:chgData name="Louis Weimer" userId="d11a7edd0da3a07d" providerId="LiveId" clId="{62ABD55E-F78F-4D84-A966-EEADE5A02CCB}" dt="2025-03-12T00:22:12.380" v="5539" actId="20577"/>
          <ac:spMkLst>
            <pc:docMk/>
            <pc:sldMk cId="157763894" sldId="257"/>
            <ac:spMk id="3" creationId="{C6846B60-E3E8-F6F7-29C0-9A52197638B4}"/>
          </ac:spMkLst>
        </pc:spChg>
      </pc:sldChg>
      <pc:sldChg chg="modSp mod">
        <pc:chgData name="Louis Weimer" userId="d11a7edd0da3a07d" providerId="LiveId" clId="{62ABD55E-F78F-4D84-A966-EEADE5A02CCB}" dt="2025-03-21T14:15:58.573" v="7042" actId="27636"/>
        <pc:sldMkLst>
          <pc:docMk/>
          <pc:sldMk cId="1261409668" sldId="258"/>
        </pc:sldMkLst>
        <pc:spChg chg="mod">
          <ac:chgData name="Louis Weimer" userId="d11a7edd0da3a07d" providerId="LiveId" clId="{62ABD55E-F78F-4D84-A966-EEADE5A02CCB}" dt="2025-03-21T14:15:58.573" v="7042" actId="27636"/>
          <ac:spMkLst>
            <pc:docMk/>
            <pc:sldMk cId="1261409668" sldId="258"/>
            <ac:spMk id="3" creationId="{C6846B60-E3E8-F6F7-29C0-9A52197638B4}"/>
          </ac:spMkLst>
        </pc:spChg>
      </pc:sldChg>
      <pc:sldChg chg="modSp mod ord">
        <pc:chgData name="Louis Weimer" userId="d11a7edd0da3a07d" providerId="LiveId" clId="{62ABD55E-F78F-4D84-A966-EEADE5A02CCB}" dt="2025-02-23T02:50:52.915" v="2805" actId="20577"/>
        <pc:sldMkLst>
          <pc:docMk/>
          <pc:sldMk cId="2645402934" sldId="259"/>
        </pc:sldMkLst>
        <pc:spChg chg="mod">
          <ac:chgData name="Louis Weimer" userId="d11a7edd0da3a07d" providerId="LiveId" clId="{62ABD55E-F78F-4D84-A966-EEADE5A02CCB}" dt="2025-02-23T02:50:52.915" v="2805" actId="20577"/>
          <ac:spMkLst>
            <pc:docMk/>
            <pc:sldMk cId="2645402934" sldId="259"/>
            <ac:spMk id="3" creationId="{C6846B60-E3E8-F6F7-29C0-9A52197638B4}"/>
          </ac:spMkLst>
        </pc:spChg>
      </pc:sldChg>
      <pc:sldChg chg="modSp mod">
        <pc:chgData name="Louis Weimer" userId="d11a7edd0da3a07d" providerId="LiveId" clId="{62ABD55E-F78F-4D84-A966-EEADE5A02CCB}" dt="2025-03-11T23:50:40.508" v="4500" actId="20577"/>
        <pc:sldMkLst>
          <pc:docMk/>
          <pc:sldMk cId="2242535287" sldId="260"/>
        </pc:sldMkLst>
        <pc:spChg chg="mod">
          <ac:chgData name="Louis Weimer" userId="d11a7edd0da3a07d" providerId="LiveId" clId="{62ABD55E-F78F-4D84-A966-EEADE5A02CCB}" dt="2025-03-11T23:50:40.508" v="4500" actId="20577"/>
          <ac:spMkLst>
            <pc:docMk/>
            <pc:sldMk cId="2242535287" sldId="260"/>
            <ac:spMk id="3" creationId="{1D029277-C7AE-D560-8F03-F36974974815}"/>
          </ac:spMkLst>
        </pc:spChg>
      </pc:sldChg>
      <pc:sldChg chg="modSp mod">
        <pc:chgData name="Louis Weimer" userId="d11a7edd0da3a07d" providerId="LiveId" clId="{62ABD55E-F78F-4D84-A966-EEADE5A02CCB}" dt="2025-03-06T21:15:07.992" v="2963" actId="20577"/>
        <pc:sldMkLst>
          <pc:docMk/>
          <pc:sldMk cId="1320705807" sldId="261"/>
        </pc:sldMkLst>
        <pc:spChg chg="mod">
          <ac:chgData name="Louis Weimer" userId="d11a7edd0da3a07d" providerId="LiveId" clId="{62ABD55E-F78F-4D84-A966-EEADE5A02CCB}" dt="2025-03-06T21:15:07.992" v="2963" actId="20577"/>
          <ac:spMkLst>
            <pc:docMk/>
            <pc:sldMk cId="1320705807" sldId="261"/>
            <ac:spMk id="3" creationId="{AF235904-E29C-16AE-7BFA-78E57C6B4AC8}"/>
          </ac:spMkLst>
        </pc:spChg>
      </pc:sldChg>
      <pc:sldChg chg="modSp mod ord">
        <pc:chgData name="Louis Weimer" userId="d11a7edd0da3a07d" providerId="LiveId" clId="{62ABD55E-F78F-4D84-A966-EEADE5A02CCB}" dt="2025-03-09T00:13:44.795" v="3882" actId="20577"/>
        <pc:sldMkLst>
          <pc:docMk/>
          <pc:sldMk cId="548895010" sldId="263"/>
        </pc:sldMkLst>
        <pc:spChg chg="mod">
          <ac:chgData name="Louis Weimer" userId="d11a7edd0da3a07d" providerId="LiveId" clId="{62ABD55E-F78F-4D84-A966-EEADE5A02CCB}" dt="2025-03-09T00:13:44.795" v="3882" actId="20577"/>
          <ac:spMkLst>
            <pc:docMk/>
            <pc:sldMk cId="548895010" sldId="263"/>
            <ac:spMk id="3" creationId="{599F9E4A-42D0-5760-C73A-70AD5194FE6D}"/>
          </ac:spMkLst>
        </pc:spChg>
      </pc:sldChg>
      <pc:sldChg chg="del">
        <pc:chgData name="Louis Weimer" userId="d11a7edd0da3a07d" providerId="LiveId" clId="{62ABD55E-F78F-4D84-A966-EEADE5A02CCB}" dt="2025-03-06T21:40:54.219" v="3207" actId="47"/>
        <pc:sldMkLst>
          <pc:docMk/>
          <pc:sldMk cId="2516366135" sldId="264"/>
        </pc:sldMkLst>
      </pc:sldChg>
      <pc:sldChg chg="modSp del mod">
        <pc:chgData name="Louis Weimer" userId="d11a7edd0da3a07d" providerId="LiveId" clId="{62ABD55E-F78F-4D84-A966-EEADE5A02CCB}" dt="2025-02-23T02:50:01.555" v="2759" actId="47"/>
        <pc:sldMkLst>
          <pc:docMk/>
          <pc:sldMk cId="4102904599" sldId="265"/>
        </pc:sldMkLst>
      </pc:sldChg>
      <pc:sldChg chg="delSp modSp del mod">
        <pc:chgData name="Louis Weimer" userId="d11a7edd0da3a07d" providerId="LiveId" clId="{62ABD55E-F78F-4D84-A966-EEADE5A02CCB}" dt="2025-02-23T02:49:22.614" v="2758" actId="47"/>
        <pc:sldMkLst>
          <pc:docMk/>
          <pc:sldMk cId="1852826448" sldId="266"/>
        </pc:sldMkLst>
      </pc:sldChg>
      <pc:sldChg chg="modSp mod">
        <pc:chgData name="Louis Weimer" userId="d11a7edd0da3a07d" providerId="LiveId" clId="{62ABD55E-F78F-4D84-A966-EEADE5A02CCB}" dt="2025-03-09T00:14:26.629" v="3884" actId="20577"/>
        <pc:sldMkLst>
          <pc:docMk/>
          <pc:sldMk cId="536531375" sldId="267"/>
        </pc:sldMkLst>
        <pc:spChg chg="mod">
          <ac:chgData name="Louis Weimer" userId="d11a7edd0da3a07d" providerId="LiveId" clId="{62ABD55E-F78F-4D84-A966-EEADE5A02CCB}" dt="2025-03-09T00:14:26.629" v="3884" actId="20577"/>
          <ac:spMkLst>
            <pc:docMk/>
            <pc:sldMk cId="536531375" sldId="267"/>
            <ac:spMk id="3" creationId="{599F9E4A-42D0-5760-C73A-70AD5194FE6D}"/>
          </ac:spMkLst>
        </pc:spChg>
      </pc:sldChg>
      <pc:sldChg chg="modSp del mod ord">
        <pc:chgData name="Louis Weimer" userId="d11a7edd0da3a07d" providerId="LiveId" clId="{62ABD55E-F78F-4D84-A966-EEADE5A02CCB}" dt="2025-03-08T22:03:57.254" v="3527" actId="47"/>
        <pc:sldMkLst>
          <pc:docMk/>
          <pc:sldMk cId="1878254234" sldId="268"/>
        </pc:sldMkLst>
      </pc:sldChg>
      <pc:sldChg chg="ord">
        <pc:chgData name="Louis Weimer" userId="d11a7edd0da3a07d" providerId="LiveId" clId="{62ABD55E-F78F-4D84-A966-EEADE5A02CCB}" dt="2025-03-08T22:04:14.426" v="3531"/>
        <pc:sldMkLst>
          <pc:docMk/>
          <pc:sldMk cId="232267357" sldId="269"/>
        </pc:sldMkLst>
      </pc:sldChg>
      <pc:sldChg chg="modSp mod ord">
        <pc:chgData name="Louis Weimer" userId="d11a7edd0da3a07d" providerId="LiveId" clId="{62ABD55E-F78F-4D84-A966-EEADE5A02CCB}" dt="2025-02-10T19:59:58.048" v="1197" actId="20577"/>
        <pc:sldMkLst>
          <pc:docMk/>
          <pc:sldMk cId="2525193674" sldId="270"/>
        </pc:sldMkLst>
        <pc:spChg chg="mod">
          <ac:chgData name="Louis Weimer" userId="d11a7edd0da3a07d" providerId="LiveId" clId="{62ABD55E-F78F-4D84-A966-EEADE5A02CCB}" dt="2025-02-10T19:59:58.048" v="1197" actId="20577"/>
          <ac:spMkLst>
            <pc:docMk/>
            <pc:sldMk cId="2525193674" sldId="270"/>
            <ac:spMk id="3" creationId="{FC76285D-E3F6-0F88-C0CA-B3869ABC88B8}"/>
          </ac:spMkLst>
        </pc:spChg>
      </pc:sldChg>
      <pc:sldChg chg="modSp mod ord">
        <pc:chgData name="Louis Weimer" userId="d11a7edd0da3a07d" providerId="LiveId" clId="{62ABD55E-F78F-4D84-A966-EEADE5A02CCB}" dt="2025-03-08T22:02:31.888" v="3526"/>
        <pc:sldMkLst>
          <pc:docMk/>
          <pc:sldMk cId="3033587548" sldId="271"/>
        </pc:sldMkLst>
        <pc:spChg chg="mod">
          <ac:chgData name="Louis Weimer" userId="d11a7edd0da3a07d" providerId="LiveId" clId="{62ABD55E-F78F-4D84-A966-EEADE5A02CCB}" dt="2025-02-09T23:48:48.123" v="438" actId="20577"/>
          <ac:spMkLst>
            <pc:docMk/>
            <pc:sldMk cId="3033587548" sldId="271"/>
            <ac:spMk id="3" creationId="{E87FB06F-D63A-9A6D-6919-CD728F3E203D}"/>
          </ac:spMkLst>
        </pc:spChg>
      </pc:sldChg>
      <pc:sldChg chg="del">
        <pc:chgData name="Louis Weimer" userId="d11a7edd0da3a07d" providerId="LiveId" clId="{62ABD55E-F78F-4D84-A966-EEADE5A02CCB}" dt="2025-03-08T22:04:21.977" v="3532" actId="47"/>
        <pc:sldMkLst>
          <pc:docMk/>
          <pc:sldMk cId="1458013403" sldId="272"/>
        </pc:sldMkLst>
      </pc:sldChg>
      <pc:sldChg chg="ord">
        <pc:chgData name="Louis Weimer" userId="d11a7edd0da3a07d" providerId="LiveId" clId="{62ABD55E-F78F-4D84-A966-EEADE5A02CCB}" dt="2025-03-08T22:04:26.077" v="3534"/>
        <pc:sldMkLst>
          <pc:docMk/>
          <pc:sldMk cId="43372535" sldId="273"/>
        </pc:sldMkLst>
      </pc:sldChg>
      <pc:sldChg chg="del">
        <pc:chgData name="Louis Weimer" userId="d11a7edd0da3a07d" providerId="LiveId" clId="{62ABD55E-F78F-4D84-A966-EEADE5A02CCB}" dt="2025-03-08T22:04:36.457" v="3535" actId="47"/>
        <pc:sldMkLst>
          <pc:docMk/>
          <pc:sldMk cId="868473287" sldId="274"/>
        </pc:sldMkLst>
      </pc:sldChg>
      <pc:sldChg chg="modSp mod">
        <pc:chgData name="Louis Weimer" userId="d11a7edd0da3a07d" providerId="LiveId" clId="{62ABD55E-F78F-4D84-A966-EEADE5A02CCB}" dt="2025-03-08T22:04:57.808" v="3537" actId="20577"/>
        <pc:sldMkLst>
          <pc:docMk/>
          <pc:sldMk cId="788066240" sldId="276"/>
        </pc:sldMkLst>
        <pc:spChg chg="mod">
          <ac:chgData name="Louis Weimer" userId="d11a7edd0da3a07d" providerId="LiveId" clId="{62ABD55E-F78F-4D84-A966-EEADE5A02CCB}" dt="2025-03-08T22:04:57.808" v="3537" actId="20577"/>
          <ac:spMkLst>
            <pc:docMk/>
            <pc:sldMk cId="788066240" sldId="276"/>
            <ac:spMk id="3" creationId="{EC7A65DA-88A8-1690-78FE-FC7B04F125DB}"/>
          </ac:spMkLst>
        </pc:spChg>
      </pc:sldChg>
      <pc:sldChg chg="modSp mod">
        <pc:chgData name="Louis Weimer" userId="d11a7edd0da3a07d" providerId="LiveId" clId="{62ABD55E-F78F-4D84-A966-EEADE5A02CCB}" dt="2025-03-20T14:42:05.462" v="7036" actId="20577"/>
        <pc:sldMkLst>
          <pc:docMk/>
          <pc:sldMk cId="3118710438" sldId="277"/>
        </pc:sldMkLst>
        <pc:spChg chg="mod">
          <ac:chgData name="Louis Weimer" userId="d11a7edd0da3a07d" providerId="LiveId" clId="{62ABD55E-F78F-4D84-A966-EEADE5A02CCB}" dt="2025-03-20T14:42:05.462" v="7036" actId="20577"/>
          <ac:spMkLst>
            <pc:docMk/>
            <pc:sldMk cId="3118710438" sldId="277"/>
            <ac:spMk id="3" creationId="{868BF524-D427-480A-42FA-908F3302BB1B}"/>
          </ac:spMkLst>
        </pc:spChg>
      </pc:sldChg>
      <pc:sldChg chg="modSp add mod">
        <pc:chgData name="Louis Weimer" userId="d11a7edd0da3a07d" providerId="LiveId" clId="{62ABD55E-F78F-4D84-A966-EEADE5A02CCB}" dt="2025-03-12T00:43:57.083" v="5843" actId="20577"/>
        <pc:sldMkLst>
          <pc:docMk/>
          <pc:sldMk cId="1566190816" sldId="279"/>
        </pc:sldMkLst>
        <pc:spChg chg="mod">
          <ac:chgData name="Louis Weimer" userId="d11a7edd0da3a07d" providerId="LiveId" clId="{62ABD55E-F78F-4D84-A966-EEADE5A02CCB}" dt="2025-03-12T00:43:57.083" v="5843" actId="20577"/>
          <ac:spMkLst>
            <pc:docMk/>
            <pc:sldMk cId="1566190816" sldId="279"/>
            <ac:spMk id="3" creationId="{08025E3E-B783-6F77-434F-1BCE59DE03DA}"/>
          </ac:spMkLst>
        </pc:spChg>
      </pc:sldChg>
      <pc:sldChg chg="addSp delSp modSp add mod">
        <pc:chgData name="Louis Weimer" userId="d11a7edd0da3a07d" providerId="LiveId" clId="{62ABD55E-F78F-4D84-A966-EEADE5A02CCB}" dt="2025-03-09T00:59:13.873" v="4313" actId="1076"/>
        <pc:sldMkLst>
          <pc:docMk/>
          <pc:sldMk cId="806753495" sldId="280"/>
        </pc:sldMkLst>
        <pc:spChg chg="mod">
          <ac:chgData name="Louis Weimer" userId="d11a7edd0da3a07d" providerId="LiveId" clId="{62ABD55E-F78F-4D84-A966-EEADE5A02CCB}" dt="2025-03-08T22:06:57.073" v="3624" actId="1076"/>
          <ac:spMkLst>
            <pc:docMk/>
            <pc:sldMk cId="806753495" sldId="280"/>
            <ac:spMk id="2" creationId="{9AA8841E-B47F-7168-CD37-C41E8A6E23AC}"/>
          </ac:spMkLst>
        </pc:spChg>
        <pc:spChg chg="add mod">
          <ac:chgData name="Louis Weimer" userId="d11a7edd0da3a07d" providerId="LiveId" clId="{62ABD55E-F78F-4D84-A966-EEADE5A02CCB}" dt="2025-03-09T00:15:55.061" v="4042" actId="20577"/>
          <ac:spMkLst>
            <pc:docMk/>
            <pc:sldMk cId="806753495" sldId="280"/>
            <ac:spMk id="3" creationId="{DC992DA0-DC43-B6D9-530E-CF25CBB72AF9}"/>
          </ac:spMkLst>
        </pc:spChg>
        <pc:spChg chg="add mod">
          <ac:chgData name="Louis Weimer" userId="d11a7edd0da3a07d" providerId="LiveId" clId="{62ABD55E-F78F-4D84-A966-EEADE5A02CCB}" dt="2025-03-09T00:59:00.278" v="4311" actId="1076"/>
          <ac:spMkLst>
            <pc:docMk/>
            <pc:sldMk cId="806753495" sldId="280"/>
            <ac:spMk id="4" creationId="{F7E0D945-278D-ECEF-C9C2-BA94E6097585}"/>
          </ac:spMkLst>
        </pc:spChg>
        <pc:spChg chg="add mod">
          <ac:chgData name="Louis Weimer" userId="d11a7edd0da3a07d" providerId="LiveId" clId="{62ABD55E-F78F-4D84-A966-EEADE5A02CCB}" dt="2025-03-09T00:59:07.987" v="4312" actId="1076"/>
          <ac:spMkLst>
            <pc:docMk/>
            <pc:sldMk cId="806753495" sldId="280"/>
            <ac:spMk id="5" creationId="{269630E7-0736-4FAA-947E-FCA1F98E402D}"/>
          </ac:spMkLst>
        </pc:spChg>
        <pc:spChg chg="add mod">
          <ac:chgData name="Louis Weimer" userId="d11a7edd0da3a07d" providerId="LiveId" clId="{62ABD55E-F78F-4D84-A966-EEADE5A02CCB}" dt="2025-03-09T00:59:13.873" v="4313" actId="1076"/>
          <ac:spMkLst>
            <pc:docMk/>
            <pc:sldMk cId="806753495" sldId="280"/>
            <ac:spMk id="6" creationId="{E501F9D8-2DA2-7973-87C5-EF28003EEBF2}"/>
          </ac:spMkLst>
        </pc:spChg>
      </pc:sldChg>
      <pc:sldChg chg="modSp new mod">
        <pc:chgData name="Louis Weimer" userId="d11a7edd0da3a07d" providerId="LiveId" clId="{62ABD55E-F78F-4D84-A966-EEADE5A02CCB}" dt="2025-02-10T19:24:50.315" v="1189"/>
        <pc:sldMkLst>
          <pc:docMk/>
          <pc:sldMk cId="2573210573" sldId="281"/>
        </pc:sldMkLst>
        <pc:spChg chg="mod">
          <ac:chgData name="Louis Weimer" userId="d11a7edd0da3a07d" providerId="LiveId" clId="{62ABD55E-F78F-4D84-A966-EEADE5A02CCB}" dt="2025-02-10T19:19:33.748" v="1124" actId="20577"/>
          <ac:spMkLst>
            <pc:docMk/>
            <pc:sldMk cId="2573210573" sldId="281"/>
            <ac:spMk id="2" creationId="{C0B0B50D-9A8C-C732-13BB-2186790B885A}"/>
          </ac:spMkLst>
        </pc:spChg>
        <pc:spChg chg="mod">
          <ac:chgData name="Louis Weimer" userId="d11a7edd0da3a07d" providerId="LiveId" clId="{62ABD55E-F78F-4D84-A966-EEADE5A02CCB}" dt="2025-02-10T19:24:50.315" v="1189"/>
          <ac:spMkLst>
            <pc:docMk/>
            <pc:sldMk cId="2573210573" sldId="281"/>
            <ac:spMk id="3" creationId="{A86FD3F9-543B-9651-8092-B009DD656454}"/>
          </ac:spMkLst>
        </pc:spChg>
      </pc:sldChg>
      <pc:sldChg chg="addSp modSp add mod">
        <pc:chgData name="Louis Weimer" userId="d11a7edd0da3a07d" providerId="LiveId" clId="{62ABD55E-F78F-4D84-A966-EEADE5A02CCB}" dt="2025-03-12T00:47:37.425" v="5989" actId="14100"/>
        <pc:sldMkLst>
          <pc:docMk/>
          <pc:sldMk cId="3105961298" sldId="282"/>
        </pc:sldMkLst>
        <pc:spChg chg="mod">
          <ac:chgData name="Louis Weimer" userId="d11a7edd0da3a07d" providerId="LiveId" clId="{62ABD55E-F78F-4D84-A966-EEADE5A02CCB}" dt="2025-03-12T00:47:29.668" v="5988" actId="12"/>
          <ac:spMkLst>
            <pc:docMk/>
            <pc:sldMk cId="3105961298" sldId="282"/>
            <ac:spMk id="3" creationId="{AA38E8CA-49FC-5045-297E-E81E1DDE4CD2}"/>
          </ac:spMkLst>
        </pc:spChg>
        <pc:spChg chg="add mod">
          <ac:chgData name="Louis Weimer" userId="d11a7edd0da3a07d" providerId="LiveId" clId="{62ABD55E-F78F-4D84-A966-EEADE5A02CCB}" dt="2025-02-10T20:03:36.488" v="1271" actId="1076"/>
          <ac:spMkLst>
            <pc:docMk/>
            <pc:sldMk cId="3105961298" sldId="282"/>
            <ac:spMk id="6" creationId="{CF4874BC-550E-C02B-7497-331984D7F84B}"/>
          </ac:spMkLst>
        </pc:spChg>
        <pc:picChg chg="add mod">
          <ac:chgData name="Louis Weimer" userId="d11a7edd0da3a07d" providerId="LiveId" clId="{62ABD55E-F78F-4D84-A966-EEADE5A02CCB}" dt="2025-03-12T00:47:37.425" v="5989" actId="14100"/>
          <ac:picMkLst>
            <pc:docMk/>
            <pc:sldMk cId="3105961298" sldId="282"/>
            <ac:picMk id="5" creationId="{1B8A8F19-9C14-24EC-5623-A7AB4DFCE3F7}"/>
          </ac:picMkLst>
        </pc:picChg>
      </pc:sldChg>
      <pc:sldChg chg="addSp delSp modSp add mod">
        <pc:chgData name="Louis Weimer" userId="d11a7edd0da3a07d" providerId="LiveId" clId="{62ABD55E-F78F-4D84-A966-EEADE5A02CCB}" dt="2025-03-12T00:53:21.553" v="6093" actId="12"/>
        <pc:sldMkLst>
          <pc:docMk/>
          <pc:sldMk cId="1654114865" sldId="283"/>
        </pc:sldMkLst>
        <pc:spChg chg="mod">
          <ac:chgData name="Louis Weimer" userId="d11a7edd0da3a07d" providerId="LiveId" clId="{62ABD55E-F78F-4D84-A966-EEADE5A02CCB}" dt="2025-03-12T00:53:21.553" v="6093" actId="12"/>
          <ac:spMkLst>
            <pc:docMk/>
            <pc:sldMk cId="1654114865" sldId="283"/>
            <ac:spMk id="3" creationId="{A216C2DA-4DC4-1CC4-C49F-9397091E4B8C}"/>
          </ac:spMkLst>
        </pc:spChg>
        <pc:spChg chg="add mod">
          <ac:chgData name="Louis Weimer" userId="d11a7edd0da3a07d" providerId="LiveId" clId="{62ABD55E-F78F-4D84-A966-EEADE5A02CCB}" dt="2025-02-10T20:37:12.209" v="1375" actId="20577"/>
          <ac:spMkLst>
            <pc:docMk/>
            <pc:sldMk cId="1654114865" sldId="283"/>
            <ac:spMk id="10" creationId="{719CE7E8-7FE9-3185-80D4-DF813EF7ACBE}"/>
          </ac:spMkLst>
        </pc:spChg>
        <pc:picChg chg="add del mod">
          <ac:chgData name="Louis Weimer" userId="d11a7edd0da3a07d" providerId="LiveId" clId="{62ABD55E-F78F-4D84-A966-EEADE5A02CCB}" dt="2025-02-10T20:05:56.301" v="1291" actId="14100"/>
          <ac:picMkLst>
            <pc:docMk/>
            <pc:sldMk cId="1654114865" sldId="283"/>
            <ac:picMk id="5" creationId="{18E5732C-0CF6-FEF0-38DB-219C1C58CF64}"/>
          </ac:picMkLst>
        </pc:picChg>
      </pc:sldChg>
      <pc:sldChg chg="add del">
        <pc:chgData name="Louis Weimer" userId="d11a7edd0da3a07d" providerId="LiveId" clId="{62ABD55E-F78F-4D84-A966-EEADE5A02CCB}" dt="2025-02-10T20:00:16.894" v="1217" actId="47"/>
        <pc:sldMkLst>
          <pc:docMk/>
          <pc:sldMk cId="2466968180" sldId="283"/>
        </pc:sldMkLst>
      </pc:sldChg>
      <pc:sldChg chg="new del">
        <pc:chgData name="Louis Weimer" userId="d11a7edd0da3a07d" providerId="LiveId" clId="{62ABD55E-F78F-4D84-A966-EEADE5A02CCB}" dt="2025-02-10T21:04:52.601" v="1378" actId="47"/>
        <pc:sldMkLst>
          <pc:docMk/>
          <pc:sldMk cId="1404549001" sldId="284"/>
        </pc:sldMkLst>
      </pc:sldChg>
      <pc:sldChg chg="modSp add del mod">
        <pc:chgData name="Louis Weimer" userId="d11a7edd0da3a07d" providerId="LiveId" clId="{62ABD55E-F78F-4D84-A966-EEADE5A02CCB}" dt="2025-02-10T20:00:24.876" v="1218" actId="47"/>
        <pc:sldMkLst>
          <pc:docMk/>
          <pc:sldMk cId="2684451825" sldId="284"/>
        </pc:sldMkLst>
      </pc:sldChg>
      <pc:sldChg chg="addSp modSp add mod">
        <pc:chgData name="Louis Weimer" userId="d11a7edd0da3a07d" providerId="LiveId" clId="{62ABD55E-F78F-4D84-A966-EEADE5A02CCB}" dt="2025-03-09T01:13:59.646" v="4493" actId="20577"/>
        <pc:sldMkLst>
          <pc:docMk/>
          <pc:sldMk cId="2699537895" sldId="285"/>
        </pc:sldMkLst>
        <pc:spChg chg="mod">
          <ac:chgData name="Louis Weimer" userId="d11a7edd0da3a07d" providerId="LiveId" clId="{62ABD55E-F78F-4D84-A966-EEADE5A02CCB}" dt="2025-03-09T01:13:59.646" v="4493" actId="20577"/>
          <ac:spMkLst>
            <pc:docMk/>
            <pc:sldMk cId="2699537895" sldId="285"/>
            <ac:spMk id="3" creationId="{39E00FBD-829F-D961-8F7B-C2713AD34281}"/>
          </ac:spMkLst>
        </pc:spChg>
        <pc:spChg chg="add mod">
          <ac:chgData name="Louis Weimer" userId="d11a7edd0da3a07d" providerId="LiveId" clId="{62ABD55E-F78F-4D84-A966-EEADE5A02CCB}" dt="2025-02-10T21:07:41.443" v="1605" actId="20577"/>
          <ac:spMkLst>
            <pc:docMk/>
            <pc:sldMk cId="2699537895" sldId="285"/>
            <ac:spMk id="6" creationId="{A21C8A9D-31CE-77EA-8DFE-C1F263EB560E}"/>
          </ac:spMkLst>
        </pc:spChg>
        <pc:picChg chg="add mod">
          <ac:chgData name="Louis Weimer" userId="d11a7edd0da3a07d" providerId="LiveId" clId="{62ABD55E-F78F-4D84-A966-EEADE5A02CCB}" dt="2025-02-10T21:07:11.660" v="1551" actId="1076"/>
          <ac:picMkLst>
            <pc:docMk/>
            <pc:sldMk cId="2699537895" sldId="285"/>
            <ac:picMk id="5" creationId="{05A62A70-A34F-E778-A9B7-51C2C2D7141E}"/>
          </ac:picMkLst>
        </pc:picChg>
      </pc:sldChg>
      <pc:sldChg chg="add del">
        <pc:chgData name="Louis Weimer" userId="d11a7edd0da3a07d" providerId="LiveId" clId="{62ABD55E-F78F-4D84-A966-EEADE5A02CCB}" dt="2025-02-10T20:00:11.116" v="1216"/>
        <pc:sldMkLst>
          <pc:docMk/>
          <pc:sldMk cId="2838745223" sldId="285"/>
        </pc:sldMkLst>
      </pc:sldChg>
      <pc:sldChg chg="add del">
        <pc:chgData name="Louis Weimer" userId="d11a7edd0da3a07d" providerId="LiveId" clId="{62ABD55E-F78F-4D84-A966-EEADE5A02CCB}" dt="2025-02-23T02:24:19.005" v="2043" actId="47"/>
        <pc:sldMkLst>
          <pc:docMk/>
          <pc:sldMk cId="797300720" sldId="286"/>
        </pc:sldMkLst>
      </pc:sldChg>
      <pc:sldChg chg="modSp add mod">
        <pc:chgData name="Louis Weimer" userId="d11a7edd0da3a07d" providerId="LiveId" clId="{62ABD55E-F78F-4D84-A966-EEADE5A02CCB}" dt="2025-02-23T02:28:54.294" v="2210" actId="20577"/>
        <pc:sldMkLst>
          <pc:docMk/>
          <pc:sldMk cId="3077342255" sldId="287"/>
        </pc:sldMkLst>
        <pc:spChg chg="mod">
          <ac:chgData name="Louis Weimer" userId="d11a7edd0da3a07d" providerId="LiveId" clId="{62ABD55E-F78F-4D84-A966-EEADE5A02CCB}" dt="2025-02-23T02:24:27.387" v="2049" actId="20577"/>
          <ac:spMkLst>
            <pc:docMk/>
            <pc:sldMk cId="3077342255" sldId="287"/>
            <ac:spMk id="2" creationId="{F81D7280-534B-C214-8496-2D7D5B8D3A21}"/>
          </ac:spMkLst>
        </pc:spChg>
        <pc:spChg chg="mod">
          <ac:chgData name="Louis Weimer" userId="d11a7edd0da3a07d" providerId="LiveId" clId="{62ABD55E-F78F-4D84-A966-EEADE5A02CCB}" dt="2025-02-23T02:28:54.294" v="2210" actId="20577"/>
          <ac:spMkLst>
            <pc:docMk/>
            <pc:sldMk cId="3077342255" sldId="287"/>
            <ac:spMk id="3" creationId="{D580FC86-88C4-512D-89D4-BEE18E6C2032}"/>
          </ac:spMkLst>
        </pc:spChg>
      </pc:sldChg>
      <pc:sldChg chg="modSp add mod">
        <pc:chgData name="Louis Weimer" userId="d11a7edd0da3a07d" providerId="LiveId" clId="{62ABD55E-F78F-4D84-A966-EEADE5A02CCB}" dt="2025-03-12T00:21:17.095" v="5537" actId="1076"/>
        <pc:sldMkLst>
          <pc:docMk/>
          <pc:sldMk cId="2125206455" sldId="288"/>
        </pc:sldMkLst>
        <pc:spChg chg="mod">
          <ac:chgData name="Louis Weimer" userId="d11a7edd0da3a07d" providerId="LiveId" clId="{62ABD55E-F78F-4D84-A966-EEADE5A02CCB}" dt="2025-02-23T02:30:33.480" v="2235" actId="20577"/>
          <ac:spMkLst>
            <pc:docMk/>
            <pc:sldMk cId="2125206455" sldId="288"/>
            <ac:spMk id="2" creationId="{4490D894-9C70-9E58-7F71-63ADFE4F3211}"/>
          </ac:spMkLst>
        </pc:spChg>
        <pc:spChg chg="mod">
          <ac:chgData name="Louis Weimer" userId="d11a7edd0da3a07d" providerId="LiveId" clId="{62ABD55E-F78F-4D84-A966-EEADE5A02CCB}" dt="2025-03-12T00:21:17.095" v="5537" actId="1076"/>
          <ac:spMkLst>
            <pc:docMk/>
            <pc:sldMk cId="2125206455" sldId="288"/>
            <ac:spMk id="3" creationId="{00FBC51F-DA5A-1DEB-EF45-2652C3C23834}"/>
          </ac:spMkLst>
        </pc:spChg>
      </pc:sldChg>
      <pc:sldChg chg="addSp delSp modSp add mod">
        <pc:chgData name="Louis Weimer" userId="d11a7edd0da3a07d" providerId="LiveId" clId="{62ABD55E-F78F-4D84-A966-EEADE5A02CCB}" dt="2025-03-14T21:35:28.489" v="6197" actId="478"/>
        <pc:sldMkLst>
          <pc:docMk/>
          <pc:sldMk cId="234194325" sldId="289"/>
        </pc:sldMkLst>
        <pc:spChg chg="mod">
          <ac:chgData name="Louis Weimer" userId="d11a7edd0da3a07d" providerId="LiveId" clId="{62ABD55E-F78F-4D84-A966-EEADE5A02CCB}" dt="2025-03-06T21:42:10.919" v="3286" actId="27636"/>
          <ac:spMkLst>
            <pc:docMk/>
            <pc:sldMk cId="234194325" sldId="289"/>
            <ac:spMk id="2" creationId="{1A72A5CA-D6E9-6D05-891A-EB736C835EDF}"/>
          </ac:spMkLst>
        </pc:spChg>
        <pc:spChg chg="mod">
          <ac:chgData name="Louis Weimer" userId="d11a7edd0da3a07d" providerId="LiveId" clId="{62ABD55E-F78F-4D84-A966-EEADE5A02CCB}" dt="2025-03-14T21:35:24.185" v="6196" actId="255"/>
          <ac:spMkLst>
            <pc:docMk/>
            <pc:sldMk cId="234194325" sldId="289"/>
            <ac:spMk id="3" creationId="{DDA0372A-F943-E30A-F93F-9C89A6EDA19C}"/>
          </ac:spMkLst>
        </pc:spChg>
        <pc:spChg chg="add mod">
          <ac:chgData name="Louis Weimer" userId="d11a7edd0da3a07d" providerId="LiveId" clId="{62ABD55E-F78F-4D84-A966-EEADE5A02CCB}" dt="2025-03-14T21:35:11.554" v="6193" actId="255"/>
          <ac:spMkLst>
            <pc:docMk/>
            <pc:sldMk cId="234194325" sldId="289"/>
            <ac:spMk id="4" creationId="{CA42CB0C-B212-E648-70E9-1124D66F8005}"/>
          </ac:spMkLst>
        </pc:spChg>
        <pc:spChg chg="add mod">
          <ac:chgData name="Louis Weimer" userId="d11a7edd0da3a07d" providerId="LiveId" clId="{62ABD55E-F78F-4D84-A966-EEADE5A02CCB}" dt="2025-03-07T19:41:52.243" v="3484" actId="20577"/>
          <ac:spMkLst>
            <pc:docMk/>
            <pc:sldMk cId="234194325" sldId="289"/>
            <ac:spMk id="7" creationId="{9B2EE05D-07A4-AA56-DA99-7CF9B9CCF998}"/>
          </ac:spMkLst>
        </pc:spChg>
        <pc:spChg chg="add mod">
          <ac:chgData name="Louis Weimer" userId="d11a7edd0da3a07d" providerId="LiveId" clId="{62ABD55E-F78F-4D84-A966-EEADE5A02CCB}" dt="2025-03-14T21:35:17.642" v="6195" actId="27636"/>
          <ac:spMkLst>
            <pc:docMk/>
            <pc:sldMk cId="234194325" sldId="289"/>
            <ac:spMk id="8" creationId="{BF726EA9-1C7E-2978-DE44-F4FDE8D40046}"/>
          </ac:spMkLst>
        </pc:spChg>
        <pc:picChg chg="add mod">
          <ac:chgData name="Louis Weimer" userId="d11a7edd0da3a07d" providerId="LiveId" clId="{62ABD55E-F78F-4D84-A966-EEADE5A02CCB}" dt="2025-03-06T21:42:47.369" v="3287" actId="1076"/>
          <ac:picMkLst>
            <pc:docMk/>
            <pc:sldMk cId="234194325" sldId="289"/>
            <ac:picMk id="5" creationId="{0ED6ABF0-2EEE-0C33-D965-49DB0A5B2302}"/>
          </ac:picMkLst>
        </pc:picChg>
      </pc:sldChg>
      <pc:sldChg chg="modSp add del mod">
        <pc:chgData name="Louis Weimer" userId="d11a7edd0da3a07d" providerId="LiveId" clId="{62ABD55E-F78F-4D84-A966-EEADE5A02CCB}" dt="2025-03-08T22:02:04.284" v="3524" actId="47"/>
        <pc:sldMkLst>
          <pc:docMk/>
          <pc:sldMk cId="696989271" sldId="290"/>
        </pc:sldMkLst>
      </pc:sldChg>
      <pc:sldChg chg="addSp delSp modSp add mod">
        <pc:chgData name="Louis Weimer" userId="d11a7edd0da3a07d" providerId="LiveId" clId="{62ABD55E-F78F-4D84-A966-EEADE5A02CCB}" dt="2025-03-14T21:59:54.553" v="6393" actId="113"/>
        <pc:sldMkLst>
          <pc:docMk/>
          <pc:sldMk cId="119605145" sldId="291"/>
        </pc:sldMkLst>
        <pc:spChg chg="mod">
          <ac:chgData name="Louis Weimer" userId="d11a7edd0da3a07d" providerId="LiveId" clId="{62ABD55E-F78F-4D84-A966-EEADE5A02CCB}" dt="2025-03-14T21:47:33.244" v="6212" actId="1076"/>
          <ac:spMkLst>
            <pc:docMk/>
            <pc:sldMk cId="119605145" sldId="291"/>
            <ac:spMk id="2" creationId="{0A23A8B2-C832-9693-B9B5-0ECF30890088}"/>
          </ac:spMkLst>
        </pc:spChg>
        <pc:spChg chg="add mod">
          <ac:chgData name="Louis Weimer" userId="d11a7edd0da3a07d" providerId="LiveId" clId="{62ABD55E-F78F-4D84-A966-EEADE5A02CCB}" dt="2025-03-14T21:59:49.507" v="6392" actId="113"/>
          <ac:spMkLst>
            <pc:docMk/>
            <pc:sldMk cId="119605145" sldId="291"/>
            <ac:spMk id="12" creationId="{EE6CAA2C-CEBB-CC45-9AD7-3D3D9F98A088}"/>
          </ac:spMkLst>
        </pc:spChg>
        <pc:spChg chg="add mod">
          <ac:chgData name="Louis Weimer" userId="d11a7edd0da3a07d" providerId="LiveId" clId="{62ABD55E-F78F-4D84-A966-EEADE5A02CCB}" dt="2025-03-14T21:59:54.553" v="6393" actId="113"/>
          <ac:spMkLst>
            <pc:docMk/>
            <pc:sldMk cId="119605145" sldId="291"/>
            <ac:spMk id="13" creationId="{B1825F81-69C0-C040-0C0D-986B6AF01667}"/>
          </ac:spMkLst>
        </pc:spChg>
        <pc:graphicFrameChg chg="add mod modGraphic">
          <ac:chgData name="Louis Weimer" userId="d11a7edd0da3a07d" providerId="LiveId" clId="{62ABD55E-F78F-4D84-A966-EEADE5A02CCB}" dt="2025-03-14T21:47:28.978" v="6211" actId="1076"/>
          <ac:graphicFrameMkLst>
            <pc:docMk/>
            <pc:sldMk cId="119605145" sldId="291"/>
            <ac:graphicFrameMk id="10" creationId="{DBEFEC03-E9BA-9827-3598-3B6F6F5844EA}"/>
          </ac:graphicFrameMkLst>
        </pc:graphicFrameChg>
        <pc:graphicFrameChg chg="add mod modGraphic">
          <ac:chgData name="Louis Weimer" userId="d11a7edd0da3a07d" providerId="LiveId" clId="{62ABD55E-F78F-4D84-A966-EEADE5A02CCB}" dt="2025-03-14T21:49:51.781" v="6300" actId="14100"/>
          <ac:graphicFrameMkLst>
            <pc:docMk/>
            <pc:sldMk cId="119605145" sldId="291"/>
            <ac:graphicFrameMk id="11" creationId="{4AEA5101-237D-9AEB-06ED-156952517A0B}"/>
          </ac:graphicFrameMkLst>
        </pc:graphicFrameChg>
      </pc:sldChg>
      <pc:sldChg chg="addSp delSp modSp add mod">
        <pc:chgData name="Louis Weimer" userId="d11a7edd0da3a07d" providerId="LiveId" clId="{62ABD55E-F78F-4D84-A966-EEADE5A02CCB}" dt="2025-03-21T14:22:22.071" v="7148" actId="1035"/>
        <pc:sldMkLst>
          <pc:docMk/>
          <pc:sldMk cId="2195281710" sldId="292"/>
        </pc:sldMkLst>
        <pc:spChg chg="mod">
          <ac:chgData name="Louis Weimer" userId="d11a7edd0da3a07d" providerId="LiveId" clId="{62ABD55E-F78F-4D84-A966-EEADE5A02CCB}" dt="2025-03-06T21:24:23.506" v="3087" actId="20577"/>
          <ac:spMkLst>
            <pc:docMk/>
            <pc:sldMk cId="2195281710" sldId="292"/>
            <ac:spMk id="2" creationId="{B7D9150E-4C37-FEEF-03B6-F428BEA85E40}"/>
          </ac:spMkLst>
        </pc:spChg>
        <pc:spChg chg="add mod">
          <ac:chgData name="Louis Weimer" userId="d11a7edd0da3a07d" providerId="LiveId" clId="{62ABD55E-F78F-4D84-A966-EEADE5A02CCB}" dt="2025-03-19T04:05:05.202" v="6569" actId="14100"/>
          <ac:spMkLst>
            <pc:docMk/>
            <pc:sldMk cId="2195281710" sldId="292"/>
            <ac:spMk id="7" creationId="{B550C8F5-D14C-3240-9F81-E0C53A4D322E}"/>
          </ac:spMkLst>
        </pc:spChg>
        <pc:graphicFrameChg chg="add mod">
          <ac:chgData name="Louis Weimer" userId="d11a7edd0da3a07d" providerId="LiveId" clId="{62ABD55E-F78F-4D84-A966-EEADE5A02CCB}" dt="2025-03-21T14:20:48.259" v="7045"/>
          <ac:graphicFrameMkLst>
            <pc:docMk/>
            <pc:sldMk cId="2195281710" sldId="292"/>
            <ac:graphicFrameMk id="3" creationId="{2C7C4687-324A-6A80-739D-337D8B686EDD}"/>
          </ac:graphicFrameMkLst>
        </pc:graphicFrameChg>
        <pc:graphicFrameChg chg="add del mod modGraphic">
          <ac:chgData name="Louis Weimer" userId="d11a7edd0da3a07d" providerId="LiveId" clId="{62ABD55E-F78F-4D84-A966-EEADE5A02CCB}" dt="2025-03-21T14:20:46.649" v="7044" actId="21"/>
          <ac:graphicFrameMkLst>
            <pc:docMk/>
            <pc:sldMk cId="2195281710" sldId="292"/>
            <ac:graphicFrameMk id="4" creationId="{2C7C4687-324A-6A80-739D-337D8B686EDD}"/>
          </ac:graphicFrameMkLst>
        </pc:graphicFrameChg>
        <pc:graphicFrameChg chg="add mod">
          <ac:chgData name="Louis Weimer" userId="d11a7edd0da3a07d" providerId="LiveId" clId="{62ABD55E-F78F-4D84-A966-EEADE5A02CCB}" dt="2025-03-21T14:20:58.838" v="7046"/>
          <ac:graphicFrameMkLst>
            <pc:docMk/>
            <pc:sldMk cId="2195281710" sldId="292"/>
            <ac:graphicFrameMk id="5" creationId="{87252C0C-519C-2EAA-0101-8A89DDFAE315}"/>
          </ac:graphicFrameMkLst>
        </pc:graphicFrameChg>
        <pc:graphicFrameChg chg="add mod modGraphic">
          <ac:chgData name="Louis Weimer" userId="d11a7edd0da3a07d" providerId="LiveId" clId="{62ABD55E-F78F-4D84-A966-EEADE5A02CCB}" dt="2025-03-21T14:21:14.345" v="7049" actId="1076"/>
          <ac:graphicFrameMkLst>
            <pc:docMk/>
            <pc:sldMk cId="2195281710" sldId="292"/>
            <ac:graphicFrameMk id="6" creationId="{69C5A9DF-B481-9755-0DC8-059154367A35}"/>
          </ac:graphicFrameMkLst>
        </pc:graphicFrameChg>
        <pc:graphicFrameChg chg="add mod modGraphic">
          <ac:chgData name="Louis Weimer" userId="d11a7edd0da3a07d" providerId="LiveId" clId="{62ABD55E-F78F-4D84-A966-EEADE5A02CCB}" dt="2025-03-21T14:21:46.340" v="7052" actId="1076"/>
          <ac:graphicFrameMkLst>
            <pc:docMk/>
            <pc:sldMk cId="2195281710" sldId="292"/>
            <ac:graphicFrameMk id="8" creationId="{A3F9B2E2-F1A4-FB50-976D-0F1402C7CA07}"/>
          </ac:graphicFrameMkLst>
        </pc:graphicFrameChg>
        <pc:graphicFrameChg chg="add mod modGraphic">
          <ac:chgData name="Louis Weimer" userId="d11a7edd0da3a07d" providerId="LiveId" clId="{62ABD55E-F78F-4D84-A966-EEADE5A02CCB}" dt="2025-03-21T14:22:22.071" v="7148" actId="1035"/>
          <ac:graphicFrameMkLst>
            <pc:docMk/>
            <pc:sldMk cId="2195281710" sldId="292"/>
            <ac:graphicFrameMk id="9" creationId="{697385F0-15E8-F7AE-F710-0FC1DF12216E}"/>
          </ac:graphicFrameMkLst>
        </pc:graphicFrameChg>
      </pc:sldChg>
      <pc:sldChg chg="add del">
        <pc:chgData name="Louis Weimer" userId="d11a7edd0da3a07d" providerId="LiveId" clId="{62ABD55E-F78F-4D84-A966-EEADE5A02CCB}" dt="2025-03-09T01:02:59.707" v="4471" actId="47"/>
        <pc:sldMkLst>
          <pc:docMk/>
          <pc:sldMk cId="1725988898" sldId="293"/>
        </pc:sldMkLst>
      </pc:sldChg>
      <pc:sldChg chg="delSp modSp add del mod">
        <pc:chgData name="Louis Weimer" userId="d11a7edd0da3a07d" providerId="LiveId" clId="{62ABD55E-F78F-4D84-A966-EEADE5A02CCB}" dt="2025-03-09T00:59:47.474" v="4314" actId="47"/>
        <pc:sldMkLst>
          <pc:docMk/>
          <pc:sldMk cId="3534733920" sldId="294"/>
        </pc:sldMkLst>
      </pc:sldChg>
      <pc:sldChg chg="addSp modSp add mod">
        <pc:chgData name="Louis Weimer" userId="d11a7edd0da3a07d" providerId="LiveId" clId="{62ABD55E-F78F-4D84-A966-EEADE5A02CCB}" dt="2025-03-11T23:58:06.927" v="4537" actId="1076"/>
        <pc:sldMkLst>
          <pc:docMk/>
          <pc:sldMk cId="4134740117" sldId="294"/>
        </pc:sldMkLst>
        <pc:spChg chg="mod">
          <ac:chgData name="Louis Weimer" userId="d11a7edd0da3a07d" providerId="LiveId" clId="{62ABD55E-F78F-4D84-A966-EEADE5A02CCB}" dt="2025-03-09T01:00:11.137" v="4318" actId="1076"/>
          <ac:spMkLst>
            <pc:docMk/>
            <pc:sldMk cId="4134740117" sldId="294"/>
            <ac:spMk id="3" creationId="{20DF0E4E-7107-9686-181F-0A7AF4C0EEF5}"/>
          </ac:spMkLst>
        </pc:spChg>
        <pc:spChg chg="mod">
          <ac:chgData name="Louis Weimer" userId="d11a7edd0da3a07d" providerId="LiveId" clId="{62ABD55E-F78F-4D84-A966-EEADE5A02CCB}" dt="2025-03-11T23:57:52.973" v="4535" actId="1076"/>
          <ac:spMkLst>
            <pc:docMk/>
            <pc:sldMk cId="4134740117" sldId="294"/>
            <ac:spMk id="4" creationId="{2CAAA478-B3B6-4762-CF0A-61AE8FD030F8}"/>
          </ac:spMkLst>
        </pc:spChg>
        <pc:spChg chg="mod">
          <ac:chgData name="Louis Weimer" userId="d11a7edd0da3a07d" providerId="LiveId" clId="{62ABD55E-F78F-4D84-A966-EEADE5A02CCB}" dt="2025-03-11T23:58:00.086" v="4536" actId="1076"/>
          <ac:spMkLst>
            <pc:docMk/>
            <pc:sldMk cId="4134740117" sldId="294"/>
            <ac:spMk id="5" creationId="{6736BE92-A690-941E-2E45-51A68F9A3FF5}"/>
          </ac:spMkLst>
        </pc:spChg>
        <pc:spChg chg="mod">
          <ac:chgData name="Louis Weimer" userId="d11a7edd0da3a07d" providerId="LiveId" clId="{62ABD55E-F78F-4D84-A966-EEADE5A02CCB}" dt="2025-03-11T23:58:06.927" v="4537" actId="1076"/>
          <ac:spMkLst>
            <pc:docMk/>
            <pc:sldMk cId="4134740117" sldId="294"/>
            <ac:spMk id="6" creationId="{37D7A46E-E32D-9095-D520-063FEA184F71}"/>
          </ac:spMkLst>
        </pc:spChg>
        <pc:spChg chg="add mod">
          <ac:chgData name="Louis Weimer" userId="d11a7edd0da3a07d" providerId="LiveId" clId="{62ABD55E-F78F-4D84-A966-EEADE5A02CCB}" dt="2025-03-09T01:01:03.065" v="4470" actId="20577"/>
          <ac:spMkLst>
            <pc:docMk/>
            <pc:sldMk cId="4134740117" sldId="294"/>
            <ac:spMk id="7" creationId="{93015838-6F15-493E-AADC-C3E60B783192}"/>
          </ac:spMkLst>
        </pc:spChg>
      </pc:sldChg>
      <pc:sldChg chg="modSp add mod">
        <pc:chgData name="Louis Weimer" userId="d11a7edd0da3a07d" providerId="LiveId" clId="{62ABD55E-F78F-4D84-A966-EEADE5A02CCB}" dt="2025-03-12T00:16:12.853" v="5356" actId="114"/>
        <pc:sldMkLst>
          <pc:docMk/>
          <pc:sldMk cId="2170308669" sldId="295"/>
        </pc:sldMkLst>
        <pc:spChg chg="mod">
          <ac:chgData name="Louis Weimer" userId="d11a7edd0da3a07d" providerId="LiveId" clId="{62ABD55E-F78F-4D84-A966-EEADE5A02CCB}" dt="2025-03-12T00:16:12.853" v="5356" actId="114"/>
          <ac:spMkLst>
            <pc:docMk/>
            <pc:sldMk cId="2170308669" sldId="295"/>
            <ac:spMk id="7" creationId="{2ED79BB0-E56C-1115-8B05-3778C1B9220B}"/>
          </ac:spMkLst>
        </pc:spChg>
      </pc:sldChg>
      <pc:sldChg chg="modSp add del mod">
        <pc:chgData name="Louis Weimer" userId="d11a7edd0da3a07d" providerId="LiveId" clId="{62ABD55E-F78F-4D84-A966-EEADE5A02CCB}" dt="2025-03-09T00:59:53.663" v="4315" actId="47"/>
        <pc:sldMkLst>
          <pc:docMk/>
          <pc:sldMk cId="2780905788" sldId="295"/>
        </pc:sldMkLst>
      </pc:sldChg>
      <pc:sldChg chg="modSp add mod">
        <pc:chgData name="Louis Weimer" userId="d11a7edd0da3a07d" providerId="LiveId" clId="{62ABD55E-F78F-4D84-A966-EEADE5A02CCB}" dt="2025-03-11T23:59:45.795" v="4693" actId="114"/>
        <pc:sldMkLst>
          <pc:docMk/>
          <pc:sldMk cId="899690560" sldId="296"/>
        </pc:sldMkLst>
        <pc:spChg chg="mod">
          <ac:chgData name="Louis Weimer" userId="d11a7edd0da3a07d" providerId="LiveId" clId="{62ABD55E-F78F-4D84-A966-EEADE5A02CCB}" dt="2025-03-11T23:59:45.795" v="4693" actId="114"/>
          <ac:spMkLst>
            <pc:docMk/>
            <pc:sldMk cId="899690560" sldId="296"/>
            <ac:spMk id="7" creationId="{F1E281D6-ED05-8E17-A10D-2D997B781564}"/>
          </ac:spMkLst>
        </pc:spChg>
      </pc:sldChg>
      <pc:sldChg chg="add del">
        <pc:chgData name="Louis Weimer" userId="d11a7edd0da3a07d" providerId="LiveId" clId="{62ABD55E-F78F-4D84-A966-EEADE5A02CCB}" dt="2025-03-09T00:59:58.319" v="4316" actId="47"/>
        <pc:sldMkLst>
          <pc:docMk/>
          <pc:sldMk cId="3939287357" sldId="296"/>
        </pc:sldMkLst>
      </pc:sldChg>
      <pc:sldChg chg="modSp add mod">
        <pc:chgData name="Louis Weimer" userId="d11a7edd0da3a07d" providerId="LiveId" clId="{62ABD55E-F78F-4D84-A966-EEADE5A02CCB}" dt="2025-03-12T00:04:44.073" v="5272" actId="114"/>
        <pc:sldMkLst>
          <pc:docMk/>
          <pc:sldMk cId="191561861" sldId="297"/>
        </pc:sldMkLst>
        <pc:spChg chg="mod">
          <ac:chgData name="Louis Weimer" userId="d11a7edd0da3a07d" providerId="LiveId" clId="{62ABD55E-F78F-4D84-A966-EEADE5A02CCB}" dt="2025-03-12T00:04:44.073" v="5272" actId="114"/>
          <ac:spMkLst>
            <pc:docMk/>
            <pc:sldMk cId="191561861" sldId="297"/>
            <ac:spMk id="7" creationId="{C33ECEEA-811D-CFF2-6349-4EDFF1314F2A}"/>
          </ac:spMkLst>
        </pc:spChg>
      </pc:sldChg>
      <pc:sldChg chg="addSp modSp add mod">
        <pc:chgData name="Louis Weimer" userId="d11a7edd0da3a07d" providerId="LiveId" clId="{62ABD55E-F78F-4D84-A966-EEADE5A02CCB}" dt="2025-03-19T04:07:35.329" v="6686" actId="12"/>
        <pc:sldMkLst>
          <pc:docMk/>
          <pc:sldMk cId="1431847223" sldId="298"/>
        </pc:sldMkLst>
        <pc:spChg chg="mod">
          <ac:chgData name="Louis Weimer" userId="d11a7edd0da3a07d" providerId="LiveId" clId="{62ABD55E-F78F-4D84-A966-EEADE5A02CCB}" dt="2025-03-19T04:07:29.632" v="6685" actId="12"/>
          <ac:spMkLst>
            <pc:docMk/>
            <pc:sldMk cId="1431847223" sldId="298"/>
            <ac:spMk id="7" creationId="{A6BACDE3-E808-7FDB-2A4A-00A3F502D6D0}"/>
          </ac:spMkLst>
        </pc:spChg>
        <pc:spChg chg="add mod">
          <ac:chgData name="Louis Weimer" userId="d11a7edd0da3a07d" providerId="LiveId" clId="{62ABD55E-F78F-4D84-A966-EEADE5A02CCB}" dt="2025-03-19T04:07:35.329" v="6686" actId="12"/>
          <ac:spMkLst>
            <pc:docMk/>
            <pc:sldMk cId="1431847223" sldId="298"/>
            <ac:spMk id="8" creationId="{54BF6609-D7C6-8BF3-1609-FEE2CEF83917}"/>
          </ac:spMkLst>
        </pc:spChg>
      </pc:sldChg>
      <pc:sldChg chg="delSp modSp add mod">
        <pc:chgData name="Louis Weimer" userId="d11a7edd0da3a07d" providerId="LiveId" clId="{62ABD55E-F78F-4D84-A966-EEADE5A02CCB}" dt="2025-03-20T14:00:37.364" v="7017" actId="20577"/>
        <pc:sldMkLst>
          <pc:docMk/>
          <pc:sldMk cId="2606182187" sldId="299"/>
        </pc:sldMkLst>
        <pc:spChg chg="mod">
          <ac:chgData name="Louis Weimer" userId="d11a7edd0da3a07d" providerId="LiveId" clId="{62ABD55E-F78F-4D84-A966-EEADE5A02CCB}" dt="2025-03-20T14:00:37.364" v="7017" actId="20577"/>
          <ac:spMkLst>
            <pc:docMk/>
            <pc:sldMk cId="2606182187" sldId="299"/>
            <ac:spMk id="3" creationId="{E21F5238-7D2D-F370-C1FC-D7167830A0B2}"/>
          </ac:spMkLst>
        </pc:spChg>
        <pc:spChg chg="del">
          <ac:chgData name="Louis Weimer" userId="d11a7edd0da3a07d" providerId="LiveId" clId="{62ABD55E-F78F-4D84-A966-EEADE5A02CCB}" dt="2025-03-20T13:56:25.183" v="6692" actId="478"/>
          <ac:spMkLst>
            <pc:docMk/>
            <pc:sldMk cId="2606182187" sldId="299"/>
            <ac:spMk id="4" creationId="{FC113324-8378-99A0-5059-F3FA26F0E3BC}"/>
          </ac:spMkLst>
        </pc:spChg>
        <pc:spChg chg="del">
          <ac:chgData name="Louis Weimer" userId="d11a7edd0da3a07d" providerId="LiveId" clId="{62ABD55E-F78F-4D84-A966-EEADE5A02CCB}" dt="2025-03-20T13:56:21.919" v="6691" actId="478"/>
          <ac:spMkLst>
            <pc:docMk/>
            <pc:sldMk cId="2606182187" sldId="299"/>
            <ac:spMk id="5" creationId="{4EE3742B-1AFB-1622-D729-03BE6155BA75}"/>
          </ac:spMkLst>
        </pc:spChg>
        <pc:spChg chg="del">
          <ac:chgData name="Louis Weimer" userId="d11a7edd0da3a07d" providerId="LiveId" clId="{62ABD55E-F78F-4D84-A966-EEADE5A02CCB}" dt="2025-03-20T13:56:15.756" v="6690" actId="478"/>
          <ac:spMkLst>
            <pc:docMk/>
            <pc:sldMk cId="2606182187" sldId="299"/>
            <ac:spMk id="6" creationId="{E6A33A4D-2E37-91BC-2DBF-32B3E687F7DB}"/>
          </ac:spMkLst>
        </pc:spChg>
        <pc:spChg chg="del">
          <ac:chgData name="Louis Weimer" userId="d11a7edd0da3a07d" providerId="LiveId" clId="{62ABD55E-F78F-4D84-A966-EEADE5A02CCB}" dt="2025-03-20T13:56:08.671" v="6688" actId="478"/>
          <ac:spMkLst>
            <pc:docMk/>
            <pc:sldMk cId="2606182187" sldId="299"/>
            <ac:spMk id="7" creationId="{800FD173-559A-0CD2-8FEF-2AB0E11EE856}"/>
          </ac:spMkLst>
        </pc:spChg>
        <pc:spChg chg="del">
          <ac:chgData name="Louis Weimer" userId="d11a7edd0da3a07d" providerId="LiveId" clId="{62ABD55E-F78F-4D84-A966-EEADE5A02CCB}" dt="2025-03-20T13:56:12.523" v="6689" actId="478"/>
          <ac:spMkLst>
            <pc:docMk/>
            <pc:sldMk cId="2606182187" sldId="299"/>
            <ac:spMk id="8" creationId="{6B01B9B2-627B-3041-D63A-1B660138FF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E0FD-D329-0ED8-44A4-6B42B7081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71ECA-BE1B-D972-CB21-CF87D8842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0A64-E7FF-B48D-1F8B-F0BA72E4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979B-5A60-DDCC-7402-456F527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1922-92A9-49D1-1F64-DE1D3C71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CF5C-9C42-CDD9-A81A-58546F36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B801-E117-D063-F58C-26221FC7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B885-CC6E-FB90-298A-8CE57FF6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810D-CF05-966F-0085-D72B90CB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6FCC-3365-DC77-3475-07D8ECC7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F5CE-5CCA-96F4-ACE7-86CD9DD93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54A5-C3C5-BFFA-1899-9655EA1C9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10E6-4686-AD21-B365-BEC1A47C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1341-0237-D60C-0872-26D68259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1A6-2523-37BF-F427-77927D74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A0DC-1CCC-0C23-CB8C-D5215109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DB93-996C-08B2-ABDC-B69D1F36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1B89-38FF-4BC8-DA7A-A672ECD1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62EA-BE8C-5679-6A39-08FE6F38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E0D3-8E68-F944-B938-71F1805F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F729-134F-6CB5-0794-8D40EABF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F596B-05ED-2502-0F66-7E046837C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491D-7FA1-F1E9-50D9-6B10ADC4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EB60-90B4-FAF7-CDEA-98E5DFAC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931D-CCD5-590D-D062-B8206E03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2BA-F88B-5A78-60E0-ED710B1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0995-B66F-60D6-D559-B3A09793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9EF4A-85A4-E3FE-2FD8-C657CC67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E4F92-17A4-4B73-2CF2-14CD3982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BF72-03D1-9192-897E-921F2A3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613C6-13A4-15F2-7FF7-5F4EEC1C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0064-F259-02DD-0ADC-1DF2AC2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53A2-29F4-EE75-EFFE-78D77604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001BE-FD04-0822-76ED-C6790A3DD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214FC-1EE4-A0DF-3236-B8DA85CEA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88AF-7B4F-4D37-4116-59B58AA0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D17F9-9AE9-460F-FE86-1D06E9B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6781E-E9D7-4EF1-4767-EC574FE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540B5-F50B-CC7F-8DBD-48473B75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F8B2-FB65-449C-96A3-93772729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A40E8-6170-D3EC-0486-939DE33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9ABD-C90B-4540-8D6A-8907A1BA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04-41DB-333C-3D56-89618EE0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D5ED2-4F21-F1B8-E462-BB9BBE49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C176F-7581-4429-F189-99F50C3E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B9FB-8B0F-3ECC-02B7-7C539022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EDA2-8C6E-5D4B-3CEF-9105D42A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D841-5411-EF37-FF1D-E0F8D0D2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17ABF-B47D-EC72-3C9F-C2F1A390B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1E8CA-E8DE-D15C-E1B7-D14E304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43345-C079-FD40-95BF-EF2AAB7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EEDD8-60A2-708D-2925-EC2C13FE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D167-090B-5066-34D4-E17E09D7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AD11B-9393-3308-CB15-BF26F619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FEB2-7B5F-930D-76CB-B7C6F1AB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BB23B-B2E7-960D-D9CF-B4ACB92A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77444-3FDC-69AE-5057-C06F37B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3E29B-C105-7DE8-E7F9-CDEDF9EA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A62E1-5D78-F9FD-3F17-5FE46142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E94F-DDEA-9E9F-F375-4C0A5527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61B9-816F-332B-2A38-8A4FACF6E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9AAC4-36EF-4F2C-9745-95DD9835E195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612C-22D9-E472-9930-14DE1F61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EC7E-F7B1-BA2D-EC94-CA9C6DCAC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Louis.Weimer11@gmail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PCU9241269241262" TargetMode="External"/><Relationship Id="rId2" Type="http://schemas.openxmlformats.org/officeDocument/2006/relationships/hyperlink" Target="https://www.nar.realtor/magazine/real-estate-news/states-where-home-insurance-costs-are-surging-high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PCU9241269241262" TargetMode="External"/><Relationship Id="rId2" Type="http://schemas.openxmlformats.org/officeDocument/2006/relationships/hyperlink" Target="https://www.nar.realtor/magazine/real-estate-news/states-where-home-insurance-costs-are-surging-high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7ABF-6FBF-7132-79B8-02D918D96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57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Insurance in The Age of the Climate Crisis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How the Insurance Industry can drive Climate Adoption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0159B-D11F-B172-EE37-C58D00537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en-US" dirty="0"/>
              <a:t>Dr. Louis Weimer</a:t>
            </a:r>
          </a:p>
          <a:p>
            <a:r>
              <a:rPr lang="en-US" dirty="0"/>
              <a:t>Louis.Weimer11@gmail.com</a:t>
            </a:r>
          </a:p>
        </p:txBody>
      </p:sp>
    </p:spTree>
    <p:extLst>
      <p:ext uri="{BB962C8B-B14F-4D97-AF65-F5344CB8AC3E}">
        <p14:creationId xmlns:p14="http://schemas.microsoft.com/office/powerpoint/2010/main" val="285128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4967B-83D5-63BE-2B8F-17040E4EE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150E-4C37-FEEF-03B6-F428BEA8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Change’s Impact on Home Insurance</a:t>
            </a:r>
            <a:br>
              <a:rPr lang="en-US" dirty="0"/>
            </a:br>
            <a:r>
              <a:rPr lang="en-US" sz="3200" dirty="0"/>
              <a:t>Insurance Pricing 101: Harder to Match Price to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0C8F5-D14C-3240-9F81-E0C53A4D322E}"/>
              </a:ext>
            </a:extLst>
          </p:cNvPr>
          <p:cNvSpPr txBox="1"/>
          <p:nvPr/>
        </p:nvSpPr>
        <p:spPr>
          <a:xfrm>
            <a:off x="1353312" y="5916168"/>
            <a:ext cx="911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think of this as a regression problem</a:t>
            </a:r>
          </a:p>
          <a:p>
            <a:r>
              <a:rPr lang="en-US" dirty="0"/>
              <a:t>Chronically underpredicting high-risk policies shifts the burden of risk to lower risk policies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5A9DF-B481-9755-0DC8-05915436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53243"/>
              </p:ext>
            </p:extLst>
          </p:nvPr>
        </p:nvGraphicFramePr>
        <p:xfrm>
          <a:off x="682257" y="1378819"/>
          <a:ext cx="2147207" cy="4351341"/>
        </p:xfrm>
        <a:graphic>
          <a:graphicData uri="http://schemas.openxmlformats.org/drawingml/2006/table">
            <a:tbl>
              <a:tblPr/>
              <a:tblGrid>
                <a:gridCol w="1330221">
                  <a:extLst>
                    <a:ext uri="{9D8B030D-6E8A-4147-A177-3AD203B41FA5}">
                      <a16:colId xmlns:a16="http://schemas.microsoft.com/office/drawing/2014/main" val="1536227553"/>
                    </a:ext>
                  </a:extLst>
                </a:gridCol>
                <a:gridCol w="816986">
                  <a:extLst>
                    <a:ext uri="{9D8B030D-6E8A-4147-A177-3AD203B41FA5}">
                      <a16:colId xmlns:a16="http://schemas.microsoft.com/office/drawing/2014/main" val="3297094054"/>
                    </a:ext>
                  </a:extLst>
                </a:gridCol>
              </a:tblGrid>
              <a:tr h="6322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Differentiation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8669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8065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05147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96672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$400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22133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806332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26826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$800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09937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61397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907183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549723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7042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F9B2E2-F1A4-FB50-976D-0F1402C7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04130"/>
              </p:ext>
            </p:extLst>
          </p:nvPr>
        </p:nvGraphicFramePr>
        <p:xfrm>
          <a:off x="4304809" y="1377411"/>
          <a:ext cx="2622201" cy="4351341"/>
        </p:xfrm>
        <a:graphic>
          <a:graphicData uri="http://schemas.openxmlformats.org/drawingml/2006/table">
            <a:tbl>
              <a:tblPr/>
              <a:tblGrid>
                <a:gridCol w="1491298">
                  <a:extLst>
                    <a:ext uri="{9D8B030D-6E8A-4147-A177-3AD203B41FA5}">
                      <a16:colId xmlns:a16="http://schemas.microsoft.com/office/drawing/2014/main" val="1449242439"/>
                    </a:ext>
                  </a:extLst>
                </a:gridCol>
                <a:gridCol w="1130903">
                  <a:extLst>
                    <a:ext uri="{9D8B030D-6E8A-4147-A177-3AD203B41FA5}">
                      <a16:colId xmlns:a16="http://schemas.microsoft.com/office/drawing/2014/main" val="1793819981"/>
                    </a:ext>
                  </a:extLst>
                </a:gridCol>
              </a:tblGrid>
              <a:tr h="6322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Some Differentiation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80627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89238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203633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$200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$300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01350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22375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56412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0614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82904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$200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$700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837299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57206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4231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57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7385F0-15E8-F7AE-F710-0FC1DF122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80219"/>
              </p:ext>
            </p:extLst>
          </p:nvPr>
        </p:nvGraphicFramePr>
        <p:xfrm>
          <a:off x="8259480" y="1413341"/>
          <a:ext cx="2445901" cy="4351341"/>
        </p:xfrm>
        <a:graphic>
          <a:graphicData uri="http://schemas.openxmlformats.org/drawingml/2006/table">
            <a:tbl>
              <a:tblPr/>
              <a:tblGrid>
                <a:gridCol w="1450755">
                  <a:extLst>
                    <a:ext uri="{9D8B030D-6E8A-4147-A177-3AD203B41FA5}">
                      <a16:colId xmlns:a16="http://schemas.microsoft.com/office/drawing/2014/main" val="3945050994"/>
                    </a:ext>
                  </a:extLst>
                </a:gridCol>
                <a:gridCol w="995146">
                  <a:extLst>
                    <a:ext uri="{9D8B030D-6E8A-4147-A177-3AD203B41FA5}">
                      <a16:colId xmlns:a16="http://schemas.microsoft.com/office/drawing/2014/main" val="2730578133"/>
                    </a:ext>
                  </a:extLst>
                </a:gridCol>
              </a:tblGrid>
              <a:tr h="6322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 differentiation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27410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46062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7955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$200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$300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580050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55744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183192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8227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1229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$400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$700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80482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4799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268734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28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4EAEC-FB7B-5EE3-4CFD-4315C8EB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A5CA-D6E9-6D05-891A-EB736C83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Climate Change’s Impact on Home Insurance</a:t>
            </a:r>
            <a:br>
              <a:rPr lang="en-US" dirty="0"/>
            </a:br>
            <a:r>
              <a:rPr lang="en-US" sz="3100" dirty="0"/>
              <a:t>Several Factors Hamper our ability to Match Price to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372A-F943-E30A-F93F-9C89A6ED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864" y="1825625"/>
            <a:ext cx="2916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Heavy Tailing of Risks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6ABF0-2EEE-0C33-D965-49DB0A5B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64" y="3429000"/>
            <a:ext cx="3105310" cy="265443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42CB0C-B212-E648-70E9-1124D66F8005}"/>
              </a:ext>
            </a:extLst>
          </p:cNvPr>
          <p:cNvSpPr txBox="1">
            <a:spLocks/>
          </p:cNvSpPr>
          <p:nvPr/>
        </p:nvSpPr>
        <p:spPr>
          <a:xfrm>
            <a:off x="94891" y="1959737"/>
            <a:ext cx="3739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Regulatory Restrictions on Advanced Algorithms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Machine Learning algorithms can match price to risk much better than traditional actuarial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2EE05D-07A4-AA56-DA99-7CF9B9CCF998}"/>
              </a:ext>
            </a:extLst>
          </p:cNvPr>
          <p:cNvSpPr txBox="1">
            <a:spLocks/>
          </p:cNvSpPr>
          <p:nvPr/>
        </p:nvSpPr>
        <p:spPr>
          <a:xfrm>
            <a:off x="3973902" y="1892681"/>
            <a:ext cx="3739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726EA9-1C7E-2978-DE44-F4FDE8D40046}"/>
              </a:ext>
            </a:extLst>
          </p:cNvPr>
          <p:cNvSpPr txBox="1">
            <a:spLocks/>
          </p:cNvSpPr>
          <p:nvPr/>
        </p:nvSpPr>
        <p:spPr>
          <a:xfrm>
            <a:off x="3973901" y="1959737"/>
            <a:ext cx="3739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Insufficient Actuarial sophistication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We need to better understand climate impact and home hardening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See Stand Insurance, Actuarial Climate Index</a:t>
            </a:r>
          </a:p>
        </p:txBody>
      </p:sp>
    </p:spTree>
    <p:extLst>
      <p:ext uri="{BB962C8B-B14F-4D97-AF65-F5344CB8AC3E}">
        <p14:creationId xmlns:p14="http://schemas.microsoft.com/office/powerpoint/2010/main" val="23419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4ECC1-4F24-B1A6-8B63-BFBC95E1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FE64-58AE-314C-6A95-82449DD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285D-E3F6-0F88-C0CA-B3869ABC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Hardening</a:t>
            </a:r>
          </a:p>
        </p:txBody>
      </p:sp>
    </p:spTree>
    <p:extLst>
      <p:ext uri="{BB962C8B-B14F-4D97-AF65-F5344CB8AC3E}">
        <p14:creationId xmlns:p14="http://schemas.microsoft.com/office/powerpoint/2010/main" val="252519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0273-8F8B-15E9-5CD9-3E70B170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15F5-301E-458E-BE06-4AC003A6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E8CA-49FC-5045-297E-E81E1DDE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Hardening: Fire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Roof Materials</a:t>
            </a:r>
          </a:p>
          <a:p>
            <a:r>
              <a:rPr lang="en-US" dirty="0"/>
              <a:t>Wall Materials</a:t>
            </a:r>
          </a:p>
          <a:p>
            <a:r>
              <a:rPr lang="en-US" dirty="0"/>
              <a:t>5 feet of space from flame fuel</a:t>
            </a:r>
          </a:p>
          <a:p>
            <a:r>
              <a:rPr lang="en-US" dirty="0"/>
              <a:t>Screen Vents</a:t>
            </a:r>
          </a:p>
          <a:p>
            <a:r>
              <a:rPr lang="en-US" dirty="0"/>
              <a:t>Ember Seals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house in a burnt area&#10;&#10;AI-generated content may be incorrect.">
            <a:extLst>
              <a:ext uri="{FF2B5EF4-FFF2-40B4-BE49-F238E27FC236}">
                <a16:creationId xmlns:a16="http://schemas.microsoft.com/office/drawing/2014/main" id="{1B8A8F19-9C14-24EC-5623-A7AB4DFCE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79" y="0"/>
            <a:ext cx="6222521" cy="4661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874BC-550E-C02B-7497-331984D7F84B}"/>
              </a:ext>
            </a:extLst>
          </p:cNvPr>
          <p:cNvSpPr txBox="1"/>
          <p:nvPr/>
        </p:nvSpPr>
        <p:spPr>
          <a:xfrm>
            <a:off x="5685777" y="5054211"/>
            <a:ext cx="64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in Lahaina fire. Source: NPR</a:t>
            </a:r>
          </a:p>
        </p:txBody>
      </p:sp>
    </p:spTree>
    <p:extLst>
      <p:ext uri="{BB962C8B-B14F-4D97-AF65-F5344CB8AC3E}">
        <p14:creationId xmlns:p14="http://schemas.microsoft.com/office/powerpoint/2010/main" val="310596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A2C7-17F9-0A21-D75E-EED87805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FA2D-A7DB-4C8C-4113-5BDC7F8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C2DA-4DC4-1CC4-C49F-9397091E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Hardening: Hurricane</a:t>
            </a:r>
          </a:p>
          <a:p>
            <a:r>
              <a:rPr lang="en-US" dirty="0"/>
              <a:t>Roof Materials</a:t>
            </a:r>
          </a:p>
          <a:p>
            <a:r>
              <a:rPr lang="en-US" dirty="0"/>
              <a:t>Roof Connections</a:t>
            </a:r>
          </a:p>
          <a:p>
            <a:r>
              <a:rPr lang="en-US" dirty="0"/>
              <a:t>Flood Prevention (sealing, drainage)</a:t>
            </a:r>
          </a:p>
          <a:p>
            <a:r>
              <a:rPr lang="en-US" dirty="0"/>
              <a:t>Robust Windows and Doors</a:t>
            </a:r>
          </a:p>
          <a:p>
            <a:r>
              <a:rPr lang="en-US" dirty="0"/>
              <a:t>Stilts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white house with a gray roof&#10;&#10;AI-generated content may be incorrect.">
            <a:extLst>
              <a:ext uri="{FF2B5EF4-FFF2-40B4-BE49-F238E27FC236}">
                <a16:creationId xmlns:a16="http://schemas.microsoft.com/office/drawing/2014/main" id="{18E5732C-0CF6-FEF0-38DB-219C1C58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12" y="0"/>
            <a:ext cx="4901183" cy="4901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CE7E8-7FE9-3185-80D4-DF813EF7ACBE}"/>
              </a:ext>
            </a:extLst>
          </p:cNvPr>
          <p:cNvSpPr txBox="1"/>
          <p:nvPr/>
        </p:nvSpPr>
        <p:spPr>
          <a:xfrm>
            <a:off x="7534656" y="5038344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in Mexico Beach, Florida, after Hurricane Michael. Source: ABC News</a:t>
            </a:r>
          </a:p>
        </p:txBody>
      </p:sp>
    </p:spTree>
    <p:extLst>
      <p:ext uri="{BB962C8B-B14F-4D97-AF65-F5344CB8AC3E}">
        <p14:creationId xmlns:p14="http://schemas.microsoft.com/office/powerpoint/2010/main" val="165411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23C9-4B16-9338-57EF-BF364522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D973-FEF5-C4C8-5139-7D071D6E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5E3E-B783-6F77-434F-1BCE59DE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Hardening</a:t>
            </a:r>
          </a:p>
          <a:p>
            <a:pPr marL="0" indent="0">
              <a:buNone/>
            </a:pPr>
            <a:r>
              <a:rPr lang="en-US" dirty="0"/>
              <a:t>What do all these home hardening solutions have in common? They’re expensive to do fully. Average homeowner probably can’t spend tens of thousands of dollars without sufficient support or motivation</a:t>
            </a:r>
          </a:p>
        </p:txBody>
      </p:sp>
    </p:spTree>
    <p:extLst>
      <p:ext uri="{BB962C8B-B14F-4D97-AF65-F5344CB8AC3E}">
        <p14:creationId xmlns:p14="http://schemas.microsoft.com/office/powerpoint/2010/main" val="156619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7019-17FE-E1D4-74C7-65FF9220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CEA4-5EF6-A981-D6F5-72CA3D29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B06F-D63A-9A6D-6919-CD728F3E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Community Hardening</a:t>
            </a:r>
          </a:p>
          <a:p>
            <a:pPr marL="0" indent="0">
              <a:buNone/>
            </a:pPr>
            <a:r>
              <a:rPr lang="en-US" dirty="0"/>
              <a:t>Harder to predict, more limited upside. Conditional on building in certain location, there’s always going to be a risk</a:t>
            </a:r>
          </a:p>
          <a:p>
            <a:pPr marL="0" indent="0">
              <a:buNone/>
            </a:pPr>
            <a:r>
              <a:rPr lang="en-US" dirty="0"/>
              <a:t>Palisades fire examples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358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175B6-0774-3332-1220-3F841F943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32C1-22DF-DFB0-D9CC-CC9F7F85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4C07-D81D-4DDF-DF85-DD83E64D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Insurance Company Towns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Partnership between Insurance and Property Development to build resilient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Probably already happening</a:t>
            </a:r>
          </a:p>
        </p:txBody>
      </p:sp>
    </p:spTree>
    <p:extLst>
      <p:ext uri="{BB962C8B-B14F-4D97-AF65-F5344CB8AC3E}">
        <p14:creationId xmlns:p14="http://schemas.microsoft.com/office/powerpoint/2010/main" val="23226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9933C-102C-9D94-1275-7C6D79C02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86D3-3F2C-1E63-437A-68316824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0F82-D6F9-F472-AA8B-A15256BA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Japanify</a:t>
            </a:r>
            <a:r>
              <a:rPr lang="en-US" dirty="0"/>
              <a:t> Home Building </a:t>
            </a:r>
          </a:p>
          <a:p>
            <a:pPr marL="0" indent="0">
              <a:buNone/>
            </a:pPr>
            <a:r>
              <a:rPr lang="en-US" dirty="0"/>
              <a:t>	Cheaper Materials</a:t>
            </a:r>
          </a:p>
          <a:p>
            <a:pPr marL="0" indent="0">
              <a:buNone/>
            </a:pPr>
            <a:r>
              <a:rPr lang="en-US" dirty="0"/>
              <a:t>	Easier Reconstruction (Modular homes)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Significant Overlap with tiny home movement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Would require radical rethinking of American economic system</a:t>
            </a:r>
          </a:p>
        </p:txBody>
      </p:sp>
    </p:spTree>
    <p:extLst>
      <p:ext uri="{BB962C8B-B14F-4D97-AF65-F5344CB8AC3E}">
        <p14:creationId xmlns:p14="http://schemas.microsoft.com/office/powerpoint/2010/main" val="4337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C46A-E368-F1CD-5546-77C9F546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9E4A-42D0-5760-C73A-70AD5194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Encourage Home Hardening</a:t>
            </a:r>
          </a:p>
          <a:p>
            <a:pPr marL="0" indent="0">
              <a:buNone/>
            </a:pPr>
            <a:r>
              <a:rPr lang="en-US" dirty="0"/>
              <a:t>Allow for more Advanced Pricing Methodologies (more on this later)</a:t>
            </a:r>
          </a:p>
          <a:p>
            <a:pPr marL="0" indent="0">
              <a:buNone/>
            </a:pPr>
            <a:r>
              <a:rPr lang="en-US" dirty="0"/>
              <a:t>Restrictions on where to build new homes</a:t>
            </a:r>
          </a:p>
          <a:p>
            <a:pPr marL="0" indent="0">
              <a:buNone/>
            </a:pPr>
            <a:r>
              <a:rPr lang="en-US" dirty="0"/>
              <a:t>	a.) disincentivize migration to CAT-prone states</a:t>
            </a:r>
          </a:p>
          <a:p>
            <a:pPr marL="0" indent="0">
              <a:buNone/>
            </a:pPr>
            <a:r>
              <a:rPr lang="en-US" dirty="0"/>
              <a:t>	b.) disincentivize construction in CAT-prone areas—next to	beach, in WUI</a:t>
            </a:r>
          </a:p>
        </p:txBody>
      </p:sp>
    </p:spTree>
    <p:extLst>
      <p:ext uri="{BB962C8B-B14F-4D97-AF65-F5344CB8AC3E}">
        <p14:creationId xmlns:p14="http://schemas.microsoft.com/office/powerpoint/2010/main" val="54889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B8790-1B9C-F0E2-CE16-217C06E61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7280-534B-C214-8496-2D7D5B8D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FC86-88C4-512D-89D4-BEE18E6C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opinions expressed here are my own and do not reflect any official positions or communication from organizations with which I am affiliated</a:t>
            </a:r>
          </a:p>
        </p:txBody>
      </p:sp>
    </p:spTree>
    <p:extLst>
      <p:ext uri="{BB962C8B-B14F-4D97-AF65-F5344CB8AC3E}">
        <p14:creationId xmlns:p14="http://schemas.microsoft.com/office/powerpoint/2010/main" val="307734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63121-42A6-4DEB-9B71-AAD7DA87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841E-B47F-7168-CD37-C41E8A6E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"/>
            <a:ext cx="10515600" cy="1325563"/>
          </a:xfrm>
        </p:spPr>
        <p:txBody>
          <a:bodyPr/>
          <a:lstStyle/>
          <a:p>
            <a:r>
              <a:rPr lang="en-US" dirty="0"/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92DA0-DC43-B6D9-530E-CF25CBB72AF9}"/>
              </a:ext>
            </a:extLst>
          </p:cNvPr>
          <p:cNvSpPr txBox="1"/>
          <p:nvPr/>
        </p:nvSpPr>
        <p:spPr>
          <a:xfrm>
            <a:off x="838199" y="1571149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D945-278D-ECEF-C9C2-BA94E6097585}"/>
              </a:ext>
            </a:extLst>
          </p:cNvPr>
          <p:cNvSpPr txBox="1"/>
          <p:nvPr/>
        </p:nvSpPr>
        <p:spPr>
          <a:xfrm>
            <a:off x="2443343" y="3264668"/>
            <a:ext cx="207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Discount From Home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630E7-0736-4FAA-947E-FCA1F98E402D}"/>
              </a:ext>
            </a:extLst>
          </p:cNvPr>
          <p:cNvSpPr txBox="1"/>
          <p:nvPr/>
        </p:nvSpPr>
        <p:spPr>
          <a:xfrm>
            <a:off x="4787046" y="3709874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1F9D8-2DA2-7973-87C5-EF28003EEBF2}"/>
              </a:ext>
            </a:extLst>
          </p:cNvPr>
          <p:cNvSpPr txBox="1"/>
          <p:nvPr/>
        </p:nvSpPr>
        <p:spPr>
          <a:xfrm>
            <a:off x="5735951" y="3525207"/>
            <a:ext cx="226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Home Hardening</a:t>
            </a:r>
          </a:p>
        </p:txBody>
      </p:sp>
    </p:spTree>
    <p:extLst>
      <p:ext uri="{BB962C8B-B14F-4D97-AF65-F5344CB8AC3E}">
        <p14:creationId xmlns:p14="http://schemas.microsoft.com/office/powerpoint/2010/main" val="80675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6E2C6-FF7B-07ED-D29C-D31E377C2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2DA-991B-A3D8-0273-BDA6D977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"/>
            <a:ext cx="10515600" cy="1325563"/>
          </a:xfrm>
        </p:spPr>
        <p:txBody>
          <a:bodyPr/>
          <a:lstStyle/>
          <a:p>
            <a:r>
              <a:rPr lang="en-US" dirty="0"/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F0E4E-7107-9686-181F-0A7AF4C0EEF5}"/>
              </a:ext>
            </a:extLst>
          </p:cNvPr>
          <p:cNvSpPr txBox="1"/>
          <p:nvPr/>
        </p:nvSpPr>
        <p:spPr>
          <a:xfrm>
            <a:off x="838200" y="1542082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AA478-B3B6-4762-CF0A-61AE8FD030F8}"/>
              </a:ext>
            </a:extLst>
          </p:cNvPr>
          <p:cNvSpPr txBox="1"/>
          <p:nvPr/>
        </p:nvSpPr>
        <p:spPr>
          <a:xfrm>
            <a:off x="2443052" y="2691690"/>
            <a:ext cx="207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Discount From Home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36BE92-A690-941E-2E45-51A68F9A3FF5}"/>
              </a:ext>
            </a:extLst>
          </p:cNvPr>
          <p:cNvSpPr txBox="1"/>
          <p:nvPr/>
        </p:nvSpPr>
        <p:spPr>
          <a:xfrm>
            <a:off x="4804299" y="306102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7A46E-E32D-9095-D520-063FEA184F71}"/>
              </a:ext>
            </a:extLst>
          </p:cNvPr>
          <p:cNvSpPr txBox="1"/>
          <p:nvPr/>
        </p:nvSpPr>
        <p:spPr>
          <a:xfrm>
            <a:off x="5675566" y="2876354"/>
            <a:ext cx="226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Home Hardening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15838-6F15-493E-AADC-C3E60B783192}"/>
              </a:ext>
            </a:extLst>
          </p:cNvPr>
          <p:cNvSpPr txBox="1"/>
          <p:nvPr/>
        </p:nvSpPr>
        <p:spPr>
          <a:xfrm>
            <a:off x="838200" y="4859480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Premia a.) make home hardening discounts more attractive, and b.) disincentivize migration to areas that require home hardening investments</a:t>
            </a:r>
          </a:p>
        </p:txBody>
      </p:sp>
    </p:spTree>
    <p:extLst>
      <p:ext uri="{BB962C8B-B14F-4D97-AF65-F5344CB8AC3E}">
        <p14:creationId xmlns:p14="http://schemas.microsoft.com/office/powerpoint/2010/main" val="4134740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3995E-A739-4568-39EF-6F31E82A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A86C-3D32-8232-22EF-653CDA8E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"/>
            <a:ext cx="10515600" cy="1325563"/>
          </a:xfrm>
        </p:spPr>
        <p:txBody>
          <a:bodyPr/>
          <a:lstStyle/>
          <a:p>
            <a:r>
              <a:rPr lang="en-US" dirty="0"/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61E1D-74F9-40C5-B4E2-1EE40C3189E6}"/>
              </a:ext>
            </a:extLst>
          </p:cNvPr>
          <p:cNvSpPr txBox="1"/>
          <p:nvPr/>
        </p:nvSpPr>
        <p:spPr>
          <a:xfrm>
            <a:off x="838200" y="1542082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8F934-3D47-25A1-DEF8-EFC4D606E2DC}"/>
              </a:ext>
            </a:extLst>
          </p:cNvPr>
          <p:cNvSpPr txBox="1"/>
          <p:nvPr/>
        </p:nvSpPr>
        <p:spPr>
          <a:xfrm>
            <a:off x="2443052" y="2691690"/>
            <a:ext cx="207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Discount From Home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F708-4AFA-2F06-BD96-93D043C96DB9}"/>
              </a:ext>
            </a:extLst>
          </p:cNvPr>
          <p:cNvSpPr txBox="1"/>
          <p:nvPr/>
        </p:nvSpPr>
        <p:spPr>
          <a:xfrm>
            <a:off x="4804299" y="306102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492FB-9BF3-BCEC-3A89-B09956A3340A}"/>
              </a:ext>
            </a:extLst>
          </p:cNvPr>
          <p:cNvSpPr txBox="1"/>
          <p:nvPr/>
        </p:nvSpPr>
        <p:spPr>
          <a:xfrm>
            <a:off x="5675566" y="2876354"/>
            <a:ext cx="226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Home Hardening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79BB0-E56C-1115-8B05-3778C1B9220B}"/>
              </a:ext>
            </a:extLst>
          </p:cNvPr>
          <p:cNvSpPr txBox="1"/>
          <p:nvPr/>
        </p:nvSpPr>
        <p:spPr>
          <a:xfrm>
            <a:off x="838200" y="4333269"/>
            <a:ext cx="11170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home hardening discounts more attractive</a:t>
            </a:r>
          </a:p>
          <a:p>
            <a:endParaRPr lang="en-US" sz="2400" dirty="0"/>
          </a:p>
          <a:p>
            <a:r>
              <a:rPr lang="en-US" sz="2400" dirty="0"/>
              <a:t>Someone paying $10,000/year in premia is less likely to invest in home hardening than someone paying $20,000 </a:t>
            </a:r>
            <a:r>
              <a:rPr lang="en-US" sz="2400" i="1" dirty="0"/>
              <a:t>if</a:t>
            </a:r>
            <a:r>
              <a:rPr lang="en-US" sz="2400" dirty="0"/>
              <a:t> they receive appropriate premia discounts</a:t>
            </a:r>
          </a:p>
          <a:p>
            <a:endParaRPr lang="en-US" sz="2400" dirty="0"/>
          </a:p>
          <a:p>
            <a:r>
              <a:rPr lang="en-US" sz="2400" dirty="0"/>
              <a:t>See Stand Insurance for example</a:t>
            </a:r>
          </a:p>
        </p:txBody>
      </p:sp>
    </p:spTree>
    <p:extLst>
      <p:ext uri="{BB962C8B-B14F-4D97-AF65-F5344CB8AC3E}">
        <p14:creationId xmlns:p14="http://schemas.microsoft.com/office/powerpoint/2010/main" val="217030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F99F9-9A89-368B-4C63-CC3EA962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0D18-C029-7559-E02B-FDD2A521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"/>
            <a:ext cx="10515600" cy="1325563"/>
          </a:xfrm>
        </p:spPr>
        <p:txBody>
          <a:bodyPr/>
          <a:lstStyle/>
          <a:p>
            <a:r>
              <a:rPr lang="en-US" dirty="0"/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30CF72-7574-29B0-035F-B131824861E2}"/>
              </a:ext>
            </a:extLst>
          </p:cNvPr>
          <p:cNvSpPr txBox="1"/>
          <p:nvPr/>
        </p:nvSpPr>
        <p:spPr>
          <a:xfrm>
            <a:off x="838200" y="1542082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4C934-1EE0-A672-A286-D3ADE4FA8AAF}"/>
              </a:ext>
            </a:extLst>
          </p:cNvPr>
          <p:cNvSpPr txBox="1"/>
          <p:nvPr/>
        </p:nvSpPr>
        <p:spPr>
          <a:xfrm>
            <a:off x="2443052" y="2691690"/>
            <a:ext cx="207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Discount From Home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DA191-FCFB-6FA0-8E1F-BB4BFC3DF806}"/>
              </a:ext>
            </a:extLst>
          </p:cNvPr>
          <p:cNvSpPr txBox="1"/>
          <p:nvPr/>
        </p:nvSpPr>
        <p:spPr>
          <a:xfrm>
            <a:off x="4804299" y="306102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B9199-32D8-659D-1298-33A0AF0989DC}"/>
              </a:ext>
            </a:extLst>
          </p:cNvPr>
          <p:cNvSpPr txBox="1"/>
          <p:nvPr/>
        </p:nvSpPr>
        <p:spPr>
          <a:xfrm>
            <a:off x="5675566" y="2876354"/>
            <a:ext cx="226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Home Hardening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281D6-ED05-8E17-A10D-2D997B781564}"/>
              </a:ext>
            </a:extLst>
          </p:cNvPr>
          <p:cNvSpPr txBox="1"/>
          <p:nvPr/>
        </p:nvSpPr>
        <p:spPr>
          <a:xfrm>
            <a:off x="838200" y="4859480"/>
            <a:ext cx="11170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Disincentivize building in areas that require home hardening investments</a:t>
            </a:r>
          </a:p>
          <a:p>
            <a:endParaRPr lang="en-US" sz="2400" dirty="0"/>
          </a:p>
          <a:p>
            <a:r>
              <a:rPr lang="en-US" sz="2400" dirty="0"/>
              <a:t>If Insurance is priced correctly, building homes in WUI/beachfront should be </a:t>
            </a:r>
            <a:r>
              <a:rPr lang="en-US" sz="2400" i="1" dirty="0"/>
              <a:t>expensive</a:t>
            </a:r>
          </a:p>
        </p:txBody>
      </p:sp>
    </p:spTree>
    <p:extLst>
      <p:ext uri="{BB962C8B-B14F-4D97-AF65-F5344CB8AC3E}">
        <p14:creationId xmlns:p14="http://schemas.microsoft.com/office/powerpoint/2010/main" val="89969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BF2FF-8746-3888-DDE2-3C0D26ACE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1945-A06C-BE98-A1BD-5C4D9869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"/>
            <a:ext cx="10515600" cy="1325563"/>
          </a:xfrm>
        </p:spPr>
        <p:txBody>
          <a:bodyPr/>
          <a:lstStyle/>
          <a:p>
            <a:r>
              <a:rPr lang="en-US" dirty="0"/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7E6ED-626E-ED3D-B02C-38937E375023}"/>
              </a:ext>
            </a:extLst>
          </p:cNvPr>
          <p:cNvSpPr txBox="1"/>
          <p:nvPr/>
        </p:nvSpPr>
        <p:spPr>
          <a:xfrm>
            <a:off x="838200" y="1542082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F0018-BC23-564A-6407-F46EDFF22F28}"/>
              </a:ext>
            </a:extLst>
          </p:cNvPr>
          <p:cNvSpPr txBox="1"/>
          <p:nvPr/>
        </p:nvSpPr>
        <p:spPr>
          <a:xfrm>
            <a:off x="2443052" y="2691690"/>
            <a:ext cx="207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Discount From Home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04773-B55D-5C7F-DD43-36DA977EE446}"/>
              </a:ext>
            </a:extLst>
          </p:cNvPr>
          <p:cNvSpPr txBox="1"/>
          <p:nvPr/>
        </p:nvSpPr>
        <p:spPr>
          <a:xfrm>
            <a:off x="4804299" y="306102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01010-24C5-1234-1989-83501CB194C5}"/>
              </a:ext>
            </a:extLst>
          </p:cNvPr>
          <p:cNvSpPr txBox="1"/>
          <p:nvPr/>
        </p:nvSpPr>
        <p:spPr>
          <a:xfrm>
            <a:off x="5675566" y="2876354"/>
            <a:ext cx="226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Home Hardening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ECEEA-811D-CFF2-6349-4EDFF1314F2A}"/>
              </a:ext>
            </a:extLst>
          </p:cNvPr>
          <p:cNvSpPr txBox="1"/>
          <p:nvPr/>
        </p:nvSpPr>
        <p:spPr>
          <a:xfrm>
            <a:off x="838200" y="4859480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option is to subsidize home hardening. Limited at federal level, unlikely to improve for 4 years. State level hit or miss</a:t>
            </a:r>
          </a:p>
        </p:txBody>
      </p:sp>
    </p:spTree>
    <p:extLst>
      <p:ext uri="{BB962C8B-B14F-4D97-AF65-F5344CB8AC3E}">
        <p14:creationId xmlns:p14="http://schemas.microsoft.com/office/powerpoint/2010/main" val="191561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FB0DC-34B1-4D7E-7307-62C4498D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2927-B166-346F-AD83-851E644E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"/>
            <a:ext cx="10515600" cy="1325563"/>
          </a:xfrm>
        </p:spPr>
        <p:txBody>
          <a:bodyPr/>
          <a:lstStyle/>
          <a:p>
            <a:r>
              <a:rPr lang="en-US" dirty="0"/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71FC8-0B5A-02C7-09ED-98D7FE5E7F7F}"/>
              </a:ext>
            </a:extLst>
          </p:cNvPr>
          <p:cNvSpPr txBox="1"/>
          <p:nvPr/>
        </p:nvSpPr>
        <p:spPr>
          <a:xfrm>
            <a:off x="838200" y="1542082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1F9FF-B387-3D3F-5A2A-6F8AC80B75B6}"/>
              </a:ext>
            </a:extLst>
          </p:cNvPr>
          <p:cNvSpPr txBox="1"/>
          <p:nvPr/>
        </p:nvSpPr>
        <p:spPr>
          <a:xfrm>
            <a:off x="2443052" y="2691690"/>
            <a:ext cx="2075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Discount From Home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C8BB2-1649-1653-6960-516E251CE54A}"/>
              </a:ext>
            </a:extLst>
          </p:cNvPr>
          <p:cNvSpPr txBox="1"/>
          <p:nvPr/>
        </p:nvSpPr>
        <p:spPr>
          <a:xfrm>
            <a:off x="4804299" y="3061021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&gt;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DD476-F004-62EB-C207-5FFB8AD4AB5B}"/>
              </a:ext>
            </a:extLst>
          </p:cNvPr>
          <p:cNvSpPr txBox="1"/>
          <p:nvPr/>
        </p:nvSpPr>
        <p:spPr>
          <a:xfrm>
            <a:off x="5675566" y="2876354"/>
            <a:ext cx="226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of Home Hardening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ACDE3-E808-7FDB-2A4A-00A3F502D6D0}"/>
              </a:ext>
            </a:extLst>
          </p:cNvPr>
          <p:cNvSpPr txBox="1"/>
          <p:nvPr/>
        </p:nvSpPr>
        <p:spPr>
          <a:xfrm>
            <a:off x="838200" y="4048597"/>
            <a:ext cx="413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Increase Discount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Charging more for high-risk properties (facilitated by allowing machine learning and climate data in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Giving more discounts for home hardening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F6609-D7C6-8BF3-1609-FEE2CEF83917}"/>
              </a:ext>
            </a:extLst>
          </p:cNvPr>
          <p:cNvSpPr txBox="1"/>
          <p:nvPr/>
        </p:nvSpPr>
        <p:spPr>
          <a:xfrm>
            <a:off x="5380493" y="4069423"/>
            <a:ext cx="4130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Decrease Cost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Subsidies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Cheaper home hardening (hello engineers!)</a:t>
            </a:r>
          </a:p>
        </p:txBody>
      </p:sp>
    </p:spTree>
    <p:extLst>
      <p:ext uri="{BB962C8B-B14F-4D97-AF65-F5344CB8AC3E}">
        <p14:creationId xmlns:p14="http://schemas.microsoft.com/office/powerpoint/2010/main" val="143184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50639-725D-C92A-65D7-2255D3571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36A5-9390-80FF-D804-8E7636E2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"/>
            <a:ext cx="10515600" cy="1325563"/>
          </a:xfrm>
        </p:spPr>
        <p:txBody>
          <a:bodyPr/>
          <a:lstStyle/>
          <a:p>
            <a:r>
              <a:rPr lang="en-US" dirty="0"/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F5238-7D2D-F370-C1FC-D7167830A0B2}"/>
              </a:ext>
            </a:extLst>
          </p:cNvPr>
          <p:cNvSpPr txBox="1"/>
          <p:nvPr/>
        </p:nvSpPr>
        <p:spPr>
          <a:xfrm>
            <a:off x="838200" y="1542082"/>
            <a:ext cx="11170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Giving appropriate discounts for home hardening is a challenging methodological problem for all the same reasons that pricing in  warming world is challenging</a:t>
            </a:r>
          </a:p>
          <a:p>
            <a:endParaRPr lang="en-US" sz="2400" dirty="0"/>
          </a:p>
          <a:p>
            <a:r>
              <a:rPr lang="en-US" sz="2400" dirty="0"/>
              <a:t>Good news is that there are positive examples: wind mitigation in Florida</a:t>
            </a:r>
          </a:p>
          <a:p>
            <a:endParaRPr lang="en-US" sz="2400" dirty="0"/>
          </a:p>
          <a:p>
            <a:r>
              <a:rPr lang="en-US" sz="2400" dirty="0"/>
              <a:t>Insurance Industry’s leadership will be more setting appropriate incentives than galvanizing political will</a:t>
            </a:r>
          </a:p>
        </p:txBody>
      </p:sp>
    </p:spTree>
    <p:extLst>
      <p:ext uri="{BB962C8B-B14F-4D97-AF65-F5344CB8AC3E}">
        <p14:creationId xmlns:p14="http://schemas.microsoft.com/office/powerpoint/2010/main" val="260618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C46A-E368-F1CD-5546-77C9F546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9E4A-42D0-5760-C73A-70AD5194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3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BAB9-8B51-65B3-39D7-C50274C3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8D08-2F24-076E-6E64-DE8964B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7A13-EBEE-6170-8C32-F648F7C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Poor Subsiding Rich</a:t>
            </a:r>
          </a:p>
          <a:p>
            <a:pPr marL="0" indent="0">
              <a:buNone/>
            </a:pPr>
            <a:r>
              <a:rPr lang="en-US" u="sng" dirty="0"/>
              <a:t>Thought experiment: </a:t>
            </a:r>
          </a:p>
          <a:p>
            <a:pPr marL="0" indent="0">
              <a:buNone/>
            </a:pPr>
            <a:r>
              <a:rPr lang="en-US" dirty="0"/>
              <a:t>Insurance company has 1,000 homes in Florida. </a:t>
            </a:r>
          </a:p>
          <a:p>
            <a:pPr marL="0" indent="0">
              <a:buNone/>
            </a:pPr>
            <a:r>
              <a:rPr lang="en-US" dirty="0"/>
              <a:t>950 are inland, 50 on the coast. </a:t>
            </a:r>
          </a:p>
          <a:p>
            <a:pPr marL="0" indent="0">
              <a:buNone/>
            </a:pPr>
            <a:r>
              <a:rPr lang="en-US" dirty="0"/>
              <a:t>Due to Reasons discussed in this lecture, the company cannot charge the 50 properties on the coast commensurate to their risk.</a:t>
            </a:r>
          </a:p>
          <a:p>
            <a:pPr marL="0" indent="0">
              <a:buNone/>
            </a:pPr>
            <a:r>
              <a:rPr lang="en-US" dirty="0"/>
              <a:t>Inland homes end up subsidizing ones on the coast—i.e., less wealthy people subsidize wealthy ones.</a:t>
            </a:r>
          </a:p>
        </p:txBody>
      </p:sp>
    </p:spTree>
    <p:extLst>
      <p:ext uri="{BB962C8B-B14F-4D97-AF65-F5344CB8AC3E}">
        <p14:creationId xmlns:p14="http://schemas.microsoft.com/office/powerpoint/2010/main" val="98961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1ECA-80A5-B2B6-47B7-EBEBCD3E5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0A17-8C32-D672-9FCF-28E11FEF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65DA-88A8-1690-78FE-FC7B04F1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Poor Subsiding Rich</a:t>
            </a:r>
          </a:p>
          <a:p>
            <a:pPr marL="0" indent="0">
              <a:buNone/>
            </a:pPr>
            <a:r>
              <a:rPr lang="en-US" u="sng" dirty="0"/>
              <a:t>Thought experiment: </a:t>
            </a:r>
          </a:p>
          <a:p>
            <a:pPr marL="0" indent="0">
              <a:buNone/>
            </a:pPr>
            <a:r>
              <a:rPr lang="en-US" dirty="0"/>
              <a:t>Prior example was within one state. What happens between states as federal government foots more and more of the bill for catastrophe reconstruction?</a:t>
            </a:r>
          </a:p>
          <a:p>
            <a:pPr marL="0" indent="0">
              <a:buNone/>
            </a:pPr>
            <a:r>
              <a:rPr lang="en-US" dirty="0"/>
              <a:t>Less catastrophe prone states subsidize more catastrophe prone ones</a:t>
            </a:r>
          </a:p>
        </p:txBody>
      </p:sp>
    </p:spTree>
    <p:extLst>
      <p:ext uri="{BB962C8B-B14F-4D97-AF65-F5344CB8AC3E}">
        <p14:creationId xmlns:p14="http://schemas.microsoft.com/office/powerpoint/2010/main" val="78806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D42C-5C3E-259B-09C1-F958EA8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6B60-E3E8-F6F7-29C0-9A521976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1.) State of the Home Insurance Market and Catastrophic Weather</a:t>
            </a:r>
          </a:p>
          <a:p>
            <a:pPr marL="0" indent="0">
              <a:buNone/>
            </a:pPr>
            <a:r>
              <a:rPr lang="en-US" dirty="0"/>
              <a:t>2.) Causes of the Home Insurance Crisis</a:t>
            </a:r>
          </a:p>
          <a:p>
            <a:pPr marL="0" indent="0">
              <a:buNone/>
            </a:pPr>
            <a:r>
              <a:rPr lang="en-US" dirty="0"/>
              <a:t>3.) Climate Change’s Impact on the Home Insurance Market</a:t>
            </a:r>
          </a:p>
          <a:p>
            <a:pPr marL="0" indent="0">
              <a:buNone/>
            </a:pPr>
            <a:r>
              <a:rPr lang="en-US" dirty="0"/>
              <a:t>4.) Potential Solutions</a:t>
            </a:r>
          </a:p>
          <a:p>
            <a:pPr marL="0" indent="0">
              <a:buNone/>
            </a:pPr>
            <a:r>
              <a:rPr lang="en-US" dirty="0"/>
              <a:t>5.) Concluding Thoughts</a:t>
            </a:r>
          </a:p>
        </p:txBody>
      </p:sp>
    </p:spTree>
    <p:extLst>
      <p:ext uri="{BB962C8B-B14F-4D97-AF65-F5344CB8AC3E}">
        <p14:creationId xmlns:p14="http://schemas.microsoft.com/office/powerpoint/2010/main" val="157763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EF52D-77B6-FBF8-E4D2-2B20EF66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BDB4-33EA-1C37-36E2-716D410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0FBD-829F-D961-8F7B-C2713AD3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511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Less catastrophe prone states subsidize more catastrophe prone ones—e.g., residents of Ohio and Indiana subsidize Texas and Florida</a:t>
            </a:r>
          </a:p>
          <a:p>
            <a:pPr marL="0" indent="0">
              <a:buNone/>
            </a:pPr>
            <a:r>
              <a:rPr lang="en-US" dirty="0"/>
              <a:t>Note: Many states with high FEMA expenditures are </a:t>
            </a:r>
            <a:r>
              <a:rPr lang="en-US"/>
              <a:t>attracting residents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62A70-A34F-E778-A9B7-51C2C2D7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99" y="1078991"/>
            <a:ext cx="6343601" cy="445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C8A9D-31CE-77EA-8DFE-C1F263EB560E}"/>
              </a:ext>
            </a:extLst>
          </p:cNvPr>
          <p:cNvSpPr txBox="1"/>
          <p:nvPr/>
        </p:nvSpPr>
        <p:spPr>
          <a:xfrm>
            <a:off x="6473952" y="365125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 expenditures by State (not per capita)</a:t>
            </a:r>
          </a:p>
        </p:txBody>
      </p:sp>
    </p:spTree>
    <p:extLst>
      <p:ext uri="{BB962C8B-B14F-4D97-AF65-F5344CB8AC3E}">
        <p14:creationId xmlns:p14="http://schemas.microsoft.com/office/powerpoint/2010/main" val="2699537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14E25-36B8-6B28-6F4F-84174596A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DB98-9028-EBA8-2671-9823F51C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F524-D427-480A-42FA-908F3302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 two slides demonstrate societal-level moral hazard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prevent this moral hazard, we would need to let risk-takers fail.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comfortable are we letting companies fail? How comfortable are we letting individual homes fail?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Federal </a:t>
            </a:r>
            <a:r>
              <a:rPr lang="en-US"/>
              <a:t>Insurance; Hamilton’s </a:t>
            </a:r>
            <a:r>
              <a:rPr lang="en-US" dirty="0"/>
              <a:t>Paradox</a:t>
            </a:r>
          </a:p>
        </p:txBody>
      </p:sp>
    </p:spTree>
    <p:extLst>
      <p:ext uri="{BB962C8B-B14F-4D97-AF65-F5344CB8AC3E}">
        <p14:creationId xmlns:p14="http://schemas.microsoft.com/office/powerpoint/2010/main" val="311871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0FC28-14CA-98B8-BDC3-C400C831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AE93-CCD2-6A42-D3F8-C386FCC1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A553-C971-0FBA-418D-7CCA52BB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Stay in Touch!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Louis.Weimer11@gmail.com</a:t>
            </a:r>
            <a:endParaRPr lang="en-US" dirty="0"/>
          </a:p>
          <a:p>
            <a:pPr marL="0" indent="0">
              <a:buNone/>
            </a:pPr>
            <a:r>
              <a:rPr lang="en-US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2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B50D-9A8C-C732-13BB-2186790B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D3F9-543B-9651-8092-B009DD65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https://www.nar.realtor/magazine/real-estate-news/states-where-home-insurance-costs-are-surging-highest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St. Louis Federal Reserve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https://fred.stlouisfed.org/series/PCU9241269241262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Mortgage reports:</a:t>
            </a:r>
          </a:p>
          <a:p>
            <a:pPr marL="0" indent="0">
              <a:buNone/>
            </a:pPr>
            <a:r>
              <a:rPr lang="en-US" dirty="0"/>
              <a:t>https://themortgagereports.com/112679/states-surging-home-insurance-costs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D42C-5C3E-259B-09C1-F958EA8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the Home Insurance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6B60-E3E8-F6F7-29C0-9A521976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.) Climate Change (focus) 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ii.) Socioeconomic (inflation, house appreciation, migration to catastrophe prone areas)—pick up this thread in concluding thoughts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iii.) regulatory (e.g., Florida making it too easy to claim damage)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Note: Each of these interacts with the 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D42C-5C3E-259B-09C1-F958EA8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Home Insurance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6B60-E3E8-F6F7-29C0-9A521976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4"/>
            <a:ext cx="10515600" cy="56675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Premia are rising across the country. In 2024 Louisiana rates increased on average 24% to ~$8,000/year.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Florida rates will likely reach $12,000/year by 2025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Insurers leaving high risk states </a:t>
            </a:r>
            <a:r>
              <a:rPr lang="en-US" dirty="0" err="1"/>
              <a:t>en</a:t>
            </a:r>
            <a:r>
              <a:rPr lang="en-US" dirty="0"/>
              <a:t> masse (see Florida, California)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Source: National Association of Realtors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https://www.nar.realtor/magazine/real-estate-news/states-where-home-insurance-costs-are-surging-highest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St. Louis Federal Reserve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https://fred.stlouisfed.org/series/PCU9241269241262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https://themortgagereports.com/112679/states-surging-home-insurance-costs</a:t>
            </a:r>
          </a:p>
        </p:txBody>
      </p:sp>
    </p:spTree>
    <p:extLst>
      <p:ext uri="{BB962C8B-B14F-4D97-AF65-F5344CB8AC3E}">
        <p14:creationId xmlns:p14="http://schemas.microsoft.com/office/powerpoint/2010/main" val="126140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EE693-C409-0CF3-7F2F-23E64415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D894-9C70-9E58-7F71-63ADFE4F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Catastrophic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C51F-DA5A-1DEB-EF45-2652C3C2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Forest fires are burning more area each year</a:t>
            </a:r>
          </a:p>
          <a:p>
            <a:pPr marL="0" indent="0">
              <a:buNone/>
            </a:pPr>
            <a:r>
              <a:rPr lang="en-US" sz="1400" dirty="0"/>
              <a:t>(Source: “Global Trends of Forest Loss Due to Fire From 2001 to 2019”, </a:t>
            </a:r>
            <a:r>
              <a:rPr lang="en-US" sz="1400" dirty="0" err="1"/>
              <a:t>Tyukavin</a:t>
            </a:r>
            <a:r>
              <a:rPr lang="en-US" sz="1400" dirty="0"/>
              <a:t> et al., 2022)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Atlantic hurricanes are generally more frequent and more severe</a:t>
            </a:r>
          </a:p>
          <a:p>
            <a:pPr marL="0" indent="0">
              <a:buNone/>
            </a:pPr>
            <a:r>
              <a:rPr lang="en-US" sz="1400" dirty="0"/>
              <a:t>(Source: Colorado State University, Department of Atmospheric Science, Tropical Meteorology Project)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Severe Convective Storm Damage is increasing on average 8.9% a year (though mostly driven by exposure)</a:t>
            </a:r>
          </a:p>
          <a:p>
            <a:pPr marL="0" indent="0">
              <a:buNone/>
            </a:pPr>
            <a:r>
              <a:rPr lang="en-US" sz="1400" dirty="0"/>
              <a:t>Source: Aon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8756-71B6-07AA-0D22-E403FE27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Change’s Impact on Home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9277-C7AE-D560-8F03-F3697497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level overview of insurance pricing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.) Because of climate change, past no longer predicts future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    	a.) hurricanes,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tornadoes all more severe than in the past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b.) movement to cat prone areas— hurricane, WUI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iii.) Inadequacy of traditional actuarial methodologies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3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AE41-32CB-A41C-2289-DE1E37E8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Change’s Impact on Home Insurance</a:t>
            </a:r>
            <a:br>
              <a:rPr lang="en-US" dirty="0"/>
            </a:br>
            <a:r>
              <a:rPr lang="en-US" sz="3200" dirty="0"/>
              <a:t>Insurance Pricing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5904-E29C-16AE-7BFA-78E57C6B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Money Comes in premium</a:t>
            </a:r>
          </a:p>
          <a:p>
            <a:pPr marL="0" indent="0">
              <a:buNone/>
            </a:pPr>
            <a:r>
              <a:rPr lang="en-US" dirty="0"/>
              <a:t>Money Goes out in claims</a:t>
            </a:r>
          </a:p>
        </p:txBody>
      </p:sp>
    </p:spTree>
    <p:extLst>
      <p:ext uri="{BB962C8B-B14F-4D97-AF65-F5344CB8AC3E}">
        <p14:creationId xmlns:p14="http://schemas.microsoft.com/office/powerpoint/2010/main" val="132070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7CC02-14F7-5FBA-CF46-828292A92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A8B2-C832-9693-B9B5-0ECF308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18"/>
            <a:ext cx="10515600" cy="1911731"/>
          </a:xfrm>
        </p:spPr>
        <p:txBody>
          <a:bodyPr>
            <a:normAutofit/>
          </a:bodyPr>
          <a:lstStyle/>
          <a:p>
            <a:r>
              <a:rPr lang="en-US" dirty="0"/>
              <a:t>Climate Change’s Impact on Home Insurance</a:t>
            </a:r>
            <a:br>
              <a:rPr lang="en-US" dirty="0"/>
            </a:br>
            <a:r>
              <a:rPr lang="en-US" sz="3200" dirty="0"/>
              <a:t>Insurance Pricing 101: Unstable Aggregate Claims</a:t>
            </a:r>
            <a:br>
              <a:rPr lang="en-US" sz="3200" dirty="0"/>
            </a:br>
            <a:r>
              <a:rPr lang="en-US" sz="3200" dirty="0"/>
              <a:t>In a warming world, Past no Longer Predicts Future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FEC03-E9BA-9827-3598-3B6F6F584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27296"/>
              </p:ext>
            </p:extLst>
          </p:nvPr>
        </p:nvGraphicFramePr>
        <p:xfrm>
          <a:off x="4603809" y="2276856"/>
          <a:ext cx="2297324" cy="4351338"/>
        </p:xfrm>
        <a:graphic>
          <a:graphicData uri="http://schemas.openxmlformats.org/drawingml/2006/table">
            <a:tbl>
              <a:tblPr/>
              <a:tblGrid>
                <a:gridCol w="1148662">
                  <a:extLst>
                    <a:ext uri="{9D8B030D-6E8A-4147-A177-3AD203B41FA5}">
                      <a16:colId xmlns:a16="http://schemas.microsoft.com/office/drawing/2014/main" val="2894662255"/>
                    </a:ext>
                  </a:extLst>
                </a:gridCol>
                <a:gridCol w="1148662">
                  <a:extLst>
                    <a:ext uri="{9D8B030D-6E8A-4147-A177-3AD203B41FA5}">
                      <a16:colId xmlns:a16="http://schemas.microsoft.com/office/drawing/2014/main" val="1446801133"/>
                    </a:ext>
                  </a:extLst>
                </a:gridCol>
              </a:tblGrid>
              <a:tr h="58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71451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198166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964337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$400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33082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290081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17663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$800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93336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24147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1360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081333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266261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40186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$1,000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$1,200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1284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EA5101-237D-9AEB-06ED-15695251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21980"/>
              </p:ext>
            </p:extLst>
          </p:nvPr>
        </p:nvGraphicFramePr>
        <p:xfrm>
          <a:off x="808193" y="2291449"/>
          <a:ext cx="2625120" cy="4351338"/>
        </p:xfrm>
        <a:graphic>
          <a:graphicData uri="http://schemas.openxmlformats.org/drawingml/2006/table">
            <a:tbl>
              <a:tblPr/>
              <a:tblGrid>
                <a:gridCol w="1312560">
                  <a:extLst>
                    <a:ext uri="{9D8B030D-6E8A-4147-A177-3AD203B41FA5}">
                      <a16:colId xmlns:a16="http://schemas.microsoft.com/office/drawing/2014/main" val="3202862612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4113590156"/>
                    </a:ext>
                  </a:extLst>
                </a:gridCol>
              </a:tblGrid>
              <a:tr h="58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16228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88386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$300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183157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1073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76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5703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3964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$700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329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760763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6476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68503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1" i="0" u="none" strike="noStrike">
                        <a:solidFill>
                          <a:srgbClr val="196B24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9939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$1,000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$1,000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9668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6CAA2C-CEBB-CC45-9AD7-3D3D9F98A088}"/>
              </a:ext>
            </a:extLst>
          </p:cNvPr>
          <p:cNvSpPr txBox="1"/>
          <p:nvPr/>
        </p:nvSpPr>
        <p:spPr>
          <a:xfrm>
            <a:off x="698740" y="2018579"/>
            <a:ext cx="30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25F81-69C0-C040-0C0D-986B6AF01667}"/>
              </a:ext>
            </a:extLst>
          </p:cNvPr>
          <p:cNvSpPr txBox="1"/>
          <p:nvPr/>
        </p:nvSpPr>
        <p:spPr>
          <a:xfrm>
            <a:off x="4594998" y="2007079"/>
            <a:ext cx="30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 2</a:t>
            </a:r>
          </a:p>
        </p:txBody>
      </p:sp>
    </p:spTree>
    <p:extLst>
      <p:ext uri="{BB962C8B-B14F-4D97-AF65-F5344CB8AC3E}">
        <p14:creationId xmlns:p14="http://schemas.microsoft.com/office/powerpoint/2010/main" val="11960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1721</Words>
  <Application>Microsoft Office PowerPoint</Application>
  <PresentationFormat>Widescreen</PresentationFormat>
  <Paragraphs>322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Aptos Narrow</vt:lpstr>
      <vt:lpstr>Arial</vt:lpstr>
      <vt:lpstr>Office Theme</vt:lpstr>
      <vt:lpstr>Insurance in The Age of the Climate Crisis  How the Insurance Industry can drive Climate Adoption</vt:lpstr>
      <vt:lpstr>Caveat</vt:lpstr>
      <vt:lpstr>Outline</vt:lpstr>
      <vt:lpstr>Causes of the Home Insurance Crisis</vt:lpstr>
      <vt:lpstr>State of the Home Insurance Market</vt:lpstr>
      <vt:lpstr>State of the Catastrophic Weather</vt:lpstr>
      <vt:lpstr>Climate Change’s Impact on Home Insurance</vt:lpstr>
      <vt:lpstr>Climate Change’s Impact on Home Insurance Insurance Pricing 101</vt:lpstr>
      <vt:lpstr>Climate Change’s Impact on Home Insurance Insurance Pricing 101: Unstable Aggregate Claims In a warming world, Past no Longer Predicts Future </vt:lpstr>
      <vt:lpstr>Climate Change’s Impact on Home Insurance Insurance Pricing 101: Harder to Match Price to Risk</vt:lpstr>
      <vt:lpstr>Climate Change’s Impact on Home Insurance Several Factors Hamper our ability to Match Price to Risk</vt:lpstr>
      <vt:lpstr>Private Solutions</vt:lpstr>
      <vt:lpstr>Private Solutions</vt:lpstr>
      <vt:lpstr>Private Solutions</vt:lpstr>
      <vt:lpstr>Private Solutions</vt:lpstr>
      <vt:lpstr>Private Solutions</vt:lpstr>
      <vt:lpstr>Private Solutions</vt:lpstr>
      <vt:lpstr>Private Solutions</vt:lpstr>
      <vt:lpstr>Public Solutions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Concluding Thoughts</vt:lpstr>
      <vt:lpstr>Concluding Thoughts</vt:lpstr>
      <vt:lpstr>Concluding Thoughts</vt:lpstr>
      <vt:lpstr>Concluding Thoughts</vt:lpstr>
      <vt:lpstr>Concluding Thoughts</vt:lpstr>
      <vt:lpstr>Discussion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Weimer</dc:creator>
  <cp:lastModifiedBy>Louis Weimer</cp:lastModifiedBy>
  <cp:revision>29</cp:revision>
  <dcterms:created xsi:type="dcterms:W3CDTF">2025-01-06T01:05:00Z</dcterms:created>
  <dcterms:modified xsi:type="dcterms:W3CDTF">2025-03-21T14:22:26Z</dcterms:modified>
</cp:coreProperties>
</file>