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57" r:id="rId4"/>
    <p:sldId id="259" r:id="rId5"/>
    <p:sldId id="258" r:id="rId6"/>
    <p:sldId id="288" r:id="rId7"/>
    <p:sldId id="260" r:id="rId8"/>
    <p:sldId id="261" r:id="rId9"/>
    <p:sldId id="291" r:id="rId10"/>
    <p:sldId id="292" r:id="rId11"/>
    <p:sldId id="289" r:id="rId12"/>
    <p:sldId id="270" r:id="rId13"/>
    <p:sldId id="282" r:id="rId14"/>
    <p:sldId id="283" r:id="rId15"/>
    <p:sldId id="279" r:id="rId16"/>
    <p:sldId id="271" r:id="rId17"/>
    <p:sldId id="269" r:id="rId18"/>
    <p:sldId id="273" r:id="rId19"/>
    <p:sldId id="263" r:id="rId20"/>
    <p:sldId id="304" r:id="rId21"/>
    <p:sldId id="303" r:id="rId22"/>
    <p:sldId id="295" r:id="rId23"/>
    <p:sldId id="300" r:id="rId24"/>
    <p:sldId id="301" r:id="rId25"/>
    <p:sldId id="302" r:id="rId26"/>
    <p:sldId id="299" r:id="rId27"/>
    <p:sldId id="267" r:id="rId28"/>
    <p:sldId id="275" r:id="rId29"/>
    <p:sldId id="276" r:id="rId30"/>
    <p:sldId id="285" r:id="rId31"/>
    <p:sldId id="277" r:id="rId32"/>
    <p:sldId id="278" r:id="rId33"/>
    <p:sldId id="281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ABD55E-F78F-4D84-A966-EEADE5A02CCB}" v="134" dt="2025-03-24T21:51:30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Weimer" userId="d11a7edd0da3a07d" providerId="LiveId" clId="{62ABD55E-F78F-4D84-A966-EEADE5A02CCB}"/>
    <pc:docChg chg="undo custSel addSld delSld modSld sldOrd">
      <pc:chgData name="Louis Weimer" userId="d11a7edd0da3a07d" providerId="LiveId" clId="{62ABD55E-F78F-4D84-A966-EEADE5A02CCB}" dt="2025-03-24T21:51:43.338" v="7707" actId="47"/>
      <pc:docMkLst>
        <pc:docMk/>
      </pc:docMkLst>
      <pc:sldChg chg="addSp modSp mod">
        <pc:chgData name="Louis Weimer" userId="d11a7edd0da3a07d" providerId="LiveId" clId="{62ABD55E-F78F-4D84-A966-EEADE5A02CCB}" dt="2025-03-24T21:47:46.585" v="7651" actId="207"/>
        <pc:sldMkLst>
          <pc:docMk/>
          <pc:sldMk cId="2851280124" sldId="256"/>
        </pc:sldMkLst>
        <pc:spChg chg="mod">
          <ac:chgData name="Louis Weimer" userId="d11a7edd0da3a07d" providerId="LiveId" clId="{62ABD55E-F78F-4D84-A966-EEADE5A02CCB}" dt="2025-03-24T21:47:46.585" v="7651" actId="207"/>
          <ac:spMkLst>
            <pc:docMk/>
            <pc:sldMk cId="2851280124" sldId="256"/>
            <ac:spMk id="2" creationId="{BDC37ABF-6FBF-7132-79B8-02D918D963E7}"/>
          </ac:spMkLst>
        </pc:spChg>
        <pc:spChg chg="mod">
          <ac:chgData name="Louis Weimer" userId="d11a7edd0da3a07d" providerId="LiveId" clId="{62ABD55E-F78F-4D84-A966-EEADE5A02CCB}" dt="2025-03-24T21:47:28.280" v="7648" actId="1076"/>
          <ac:spMkLst>
            <pc:docMk/>
            <pc:sldMk cId="2851280124" sldId="256"/>
            <ac:spMk id="3" creationId="{3EA0159B-D11F-B172-EE37-C58D0053792D}"/>
          </ac:spMkLst>
        </pc:spChg>
        <pc:spChg chg="add mod ord">
          <ac:chgData name="Louis Weimer" userId="d11a7edd0da3a07d" providerId="LiveId" clId="{62ABD55E-F78F-4D84-A966-EEADE5A02CCB}" dt="2025-03-24T21:47:42.318" v="7650" actId="167"/>
          <ac:spMkLst>
            <pc:docMk/>
            <pc:sldMk cId="2851280124" sldId="256"/>
            <ac:spMk id="4" creationId="{0947CC09-87EC-D697-82FE-3C7BDAA6DCD3}"/>
          </ac:spMkLst>
        </pc:spChg>
      </pc:sldChg>
      <pc:sldChg chg="addSp modSp mod ord">
        <pc:chgData name="Louis Weimer" userId="d11a7edd0da3a07d" providerId="LiveId" clId="{62ABD55E-F78F-4D84-A966-EEADE5A02CCB}" dt="2025-03-24T18:42:44.909" v="7158" actId="207"/>
        <pc:sldMkLst>
          <pc:docMk/>
          <pc:sldMk cId="157763894" sldId="257"/>
        </pc:sldMkLst>
        <pc:spChg chg="mod">
          <ac:chgData name="Louis Weimer" userId="d11a7edd0da3a07d" providerId="LiveId" clId="{62ABD55E-F78F-4D84-A966-EEADE5A02CCB}" dt="2025-03-24T18:42:44.909" v="7158" actId="207"/>
          <ac:spMkLst>
            <pc:docMk/>
            <pc:sldMk cId="157763894" sldId="257"/>
            <ac:spMk id="2" creationId="{0FE8D42C-5C3E-259B-09C1-F958EA8982C4}"/>
          </ac:spMkLst>
        </pc:spChg>
        <pc:spChg chg="mod">
          <ac:chgData name="Louis Weimer" userId="d11a7edd0da3a07d" providerId="LiveId" clId="{62ABD55E-F78F-4D84-A966-EEADE5A02CCB}" dt="2025-03-12T00:22:12.380" v="5539" actId="20577"/>
          <ac:spMkLst>
            <pc:docMk/>
            <pc:sldMk cId="157763894" sldId="257"/>
            <ac:spMk id="3" creationId="{C6846B60-E3E8-F6F7-29C0-9A52197638B4}"/>
          </ac:spMkLst>
        </pc:spChg>
        <pc:spChg chg="add mod ord">
          <ac:chgData name="Louis Weimer" userId="d11a7edd0da3a07d" providerId="LiveId" clId="{62ABD55E-F78F-4D84-A966-EEADE5A02CCB}" dt="2025-03-24T18:42:40.766" v="7157" actId="171"/>
          <ac:spMkLst>
            <pc:docMk/>
            <pc:sldMk cId="157763894" sldId="257"/>
            <ac:spMk id="4" creationId="{0DEC56BD-5F8D-8FB6-8E97-695788F17344}"/>
          </ac:spMkLst>
        </pc:spChg>
      </pc:sldChg>
      <pc:sldChg chg="addSp modSp mod">
        <pc:chgData name="Louis Weimer" userId="d11a7edd0da3a07d" providerId="LiveId" clId="{62ABD55E-F78F-4D84-A966-EEADE5A02CCB}" dt="2025-03-24T18:43:16.654" v="7166" actId="207"/>
        <pc:sldMkLst>
          <pc:docMk/>
          <pc:sldMk cId="1261409668" sldId="258"/>
        </pc:sldMkLst>
        <pc:spChg chg="mod">
          <ac:chgData name="Louis Weimer" userId="d11a7edd0da3a07d" providerId="LiveId" clId="{62ABD55E-F78F-4D84-A966-EEADE5A02CCB}" dt="2025-03-24T18:43:16.654" v="7166" actId="207"/>
          <ac:spMkLst>
            <pc:docMk/>
            <pc:sldMk cId="1261409668" sldId="258"/>
            <ac:spMk id="2" creationId="{0FE8D42C-5C3E-259B-09C1-F958EA8982C4}"/>
          </ac:spMkLst>
        </pc:spChg>
        <pc:spChg chg="mod">
          <ac:chgData name="Louis Weimer" userId="d11a7edd0da3a07d" providerId="LiveId" clId="{62ABD55E-F78F-4D84-A966-EEADE5A02CCB}" dt="2025-03-21T14:15:58.573" v="7042" actId="27636"/>
          <ac:spMkLst>
            <pc:docMk/>
            <pc:sldMk cId="1261409668" sldId="258"/>
            <ac:spMk id="3" creationId="{C6846B60-E3E8-F6F7-29C0-9A52197638B4}"/>
          </ac:spMkLst>
        </pc:spChg>
        <pc:spChg chg="add mod ord">
          <ac:chgData name="Louis Weimer" userId="d11a7edd0da3a07d" providerId="LiveId" clId="{62ABD55E-F78F-4D84-A966-EEADE5A02CCB}" dt="2025-03-24T18:43:10.033" v="7165" actId="171"/>
          <ac:spMkLst>
            <pc:docMk/>
            <pc:sldMk cId="1261409668" sldId="258"/>
            <ac:spMk id="4" creationId="{5D982943-2436-F685-4AA6-60FFEF399B10}"/>
          </ac:spMkLst>
        </pc:spChg>
      </pc:sldChg>
      <pc:sldChg chg="addSp modSp mod ord">
        <pc:chgData name="Louis Weimer" userId="d11a7edd0da3a07d" providerId="LiveId" clId="{62ABD55E-F78F-4D84-A966-EEADE5A02CCB}" dt="2025-03-24T18:43:02.514" v="7162" actId="207"/>
        <pc:sldMkLst>
          <pc:docMk/>
          <pc:sldMk cId="2645402934" sldId="259"/>
        </pc:sldMkLst>
        <pc:spChg chg="mod">
          <ac:chgData name="Louis Weimer" userId="d11a7edd0da3a07d" providerId="LiveId" clId="{62ABD55E-F78F-4D84-A966-EEADE5A02CCB}" dt="2025-03-24T18:43:02.514" v="7162" actId="207"/>
          <ac:spMkLst>
            <pc:docMk/>
            <pc:sldMk cId="2645402934" sldId="259"/>
            <ac:spMk id="2" creationId="{0FE8D42C-5C3E-259B-09C1-F958EA8982C4}"/>
          </ac:spMkLst>
        </pc:spChg>
        <pc:spChg chg="mod">
          <ac:chgData name="Louis Weimer" userId="d11a7edd0da3a07d" providerId="LiveId" clId="{62ABD55E-F78F-4D84-A966-EEADE5A02CCB}" dt="2025-02-23T02:50:52.915" v="2805" actId="20577"/>
          <ac:spMkLst>
            <pc:docMk/>
            <pc:sldMk cId="2645402934" sldId="259"/>
            <ac:spMk id="3" creationId="{C6846B60-E3E8-F6F7-29C0-9A52197638B4}"/>
          </ac:spMkLst>
        </pc:spChg>
        <pc:spChg chg="add mod ord">
          <ac:chgData name="Louis Weimer" userId="d11a7edd0da3a07d" providerId="LiveId" clId="{62ABD55E-F78F-4D84-A966-EEADE5A02CCB}" dt="2025-03-24T18:42:55.196" v="7161" actId="171"/>
          <ac:spMkLst>
            <pc:docMk/>
            <pc:sldMk cId="2645402934" sldId="259"/>
            <ac:spMk id="4" creationId="{2E6A15EA-AE3A-55DE-C4BB-59627A6BE010}"/>
          </ac:spMkLst>
        </pc:spChg>
      </pc:sldChg>
      <pc:sldChg chg="addSp modSp mod">
        <pc:chgData name="Louis Weimer" userId="d11a7edd0da3a07d" providerId="LiveId" clId="{62ABD55E-F78F-4D84-A966-EEADE5A02CCB}" dt="2025-03-24T18:44:34.583" v="7176" actId="207"/>
        <pc:sldMkLst>
          <pc:docMk/>
          <pc:sldMk cId="2242535287" sldId="260"/>
        </pc:sldMkLst>
        <pc:spChg chg="mod">
          <ac:chgData name="Louis Weimer" userId="d11a7edd0da3a07d" providerId="LiveId" clId="{62ABD55E-F78F-4D84-A966-EEADE5A02CCB}" dt="2025-03-24T18:44:34.583" v="7176" actId="207"/>
          <ac:spMkLst>
            <pc:docMk/>
            <pc:sldMk cId="2242535287" sldId="260"/>
            <ac:spMk id="2" creationId="{08258756-71B6-07AA-0D22-E403FE2740A8}"/>
          </ac:spMkLst>
        </pc:spChg>
        <pc:spChg chg="mod">
          <ac:chgData name="Louis Weimer" userId="d11a7edd0da3a07d" providerId="LiveId" clId="{62ABD55E-F78F-4D84-A966-EEADE5A02CCB}" dt="2025-03-11T23:50:40.508" v="4500" actId="20577"/>
          <ac:spMkLst>
            <pc:docMk/>
            <pc:sldMk cId="2242535287" sldId="260"/>
            <ac:spMk id="3" creationId="{1D029277-C7AE-D560-8F03-F36974974815}"/>
          </ac:spMkLst>
        </pc:spChg>
        <pc:spChg chg="add mod ord">
          <ac:chgData name="Louis Weimer" userId="d11a7edd0da3a07d" providerId="LiveId" clId="{62ABD55E-F78F-4D84-A966-EEADE5A02CCB}" dt="2025-03-24T18:44:28.141" v="7175" actId="171"/>
          <ac:spMkLst>
            <pc:docMk/>
            <pc:sldMk cId="2242535287" sldId="260"/>
            <ac:spMk id="4" creationId="{32EBA965-ABEA-79AF-F0BC-0A18B8A49648}"/>
          </ac:spMkLst>
        </pc:spChg>
      </pc:sldChg>
      <pc:sldChg chg="addSp modSp mod">
        <pc:chgData name="Louis Weimer" userId="d11a7edd0da3a07d" providerId="LiveId" clId="{62ABD55E-F78F-4D84-A966-EEADE5A02CCB}" dt="2025-03-24T18:44:48.773" v="7180" actId="207"/>
        <pc:sldMkLst>
          <pc:docMk/>
          <pc:sldMk cId="1320705807" sldId="261"/>
        </pc:sldMkLst>
        <pc:spChg chg="mod">
          <ac:chgData name="Louis Weimer" userId="d11a7edd0da3a07d" providerId="LiveId" clId="{62ABD55E-F78F-4D84-A966-EEADE5A02CCB}" dt="2025-03-24T18:44:48.773" v="7180" actId="207"/>
          <ac:spMkLst>
            <pc:docMk/>
            <pc:sldMk cId="1320705807" sldId="261"/>
            <ac:spMk id="2" creationId="{FF52AE41-32CB-A41C-2289-DE1E37E8370A}"/>
          </ac:spMkLst>
        </pc:spChg>
        <pc:spChg chg="mod">
          <ac:chgData name="Louis Weimer" userId="d11a7edd0da3a07d" providerId="LiveId" clId="{62ABD55E-F78F-4D84-A966-EEADE5A02CCB}" dt="2025-03-06T21:15:07.992" v="2963" actId="20577"/>
          <ac:spMkLst>
            <pc:docMk/>
            <pc:sldMk cId="1320705807" sldId="261"/>
            <ac:spMk id="3" creationId="{AF235904-E29C-16AE-7BFA-78E57C6B4AC8}"/>
          </ac:spMkLst>
        </pc:spChg>
        <pc:spChg chg="add mod ord">
          <ac:chgData name="Louis Weimer" userId="d11a7edd0da3a07d" providerId="LiveId" clId="{62ABD55E-F78F-4D84-A966-EEADE5A02CCB}" dt="2025-03-24T18:44:43.279" v="7179" actId="171"/>
          <ac:spMkLst>
            <pc:docMk/>
            <pc:sldMk cId="1320705807" sldId="261"/>
            <ac:spMk id="4" creationId="{05EFFCE0-C01E-1891-D2CD-AF38B4156308}"/>
          </ac:spMkLst>
        </pc:spChg>
      </pc:sldChg>
      <pc:sldChg chg="addSp modSp mod ord">
        <pc:chgData name="Louis Weimer" userId="d11a7edd0da3a07d" providerId="LiveId" clId="{62ABD55E-F78F-4D84-A966-EEADE5A02CCB}" dt="2025-03-24T18:50:12.953" v="7225" actId="207"/>
        <pc:sldMkLst>
          <pc:docMk/>
          <pc:sldMk cId="548895010" sldId="263"/>
        </pc:sldMkLst>
        <pc:spChg chg="mod">
          <ac:chgData name="Louis Weimer" userId="d11a7edd0da3a07d" providerId="LiveId" clId="{62ABD55E-F78F-4D84-A966-EEADE5A02CCB}" dt="2025-03-24T18:50:12.953" v="7225" actId="207"/>
          <ac:spMkLst>
            <pc:docMk/>
            <pc:sldMk cId="548895010" sldId="263"/>
            <ac:spMk id="2" creationId="{5BECC46A-E368-F1CD-5546-77C9F5467CF5}"/>
          </ac:spMkLst>
        </pc:spChg>
        <pc:spChg chg="mod">
          <ac:chgData name="Louis Weimer" userId="d11a7edd0da3a07d" providerId="LiveId" clId="{62ABD55E-F78F-4D84-A966-EEADE5A02CCB}" dt="2025-03-09T00:13:44.795" v="3882" actId="20577"/>
          <ac:spMkLst>
            <pc:docMk/>
            <pc:sldMk cId="548895010" sldId="263"/>
            <ac:spMk id="3" creationId="{599F9E4A-42D0-5760-C73A-70AD5194FE6D}"/>
          </ac:spMkLst>
        </pc:spChg>
        <pc:spChg chg="add mod ord">
          <ac:chgData name="Louis Weimer" userId="d11a7edd0da3a07d" providerId="LiveId" clId="{62ABD55E-F78F-4D84-A966-EEADE5A02CCB}" dt="2025-03-24T18:50:08.837" v="7224" actId="167"/>
          <ac:spMkLst>
            <pc:docMk/>
            <pc:sldMk cId="548895010" sldId="263"/>
            <ac:spMk id="4" creationId="{97240288-309C-09EF-21C8-7DBF30E3E129}"/>
          </ac:spMkLst>
        </pc:spChg>
      </pc:sldChg>
      <pc:sldChg chg="del">
        <pc:chgData name="Louis Weimer" userId="d11a7edd0da3a07d" providerId="LiveId" clId="{62ABD55E-F78F-4D84-A966-EEADE5A02CCB}" dt="2025-03-06T21:40:54.219" v="3207" actId="47"/>
        <pc:sldMkLst>
          <pc:docMk/>
          <pc:sldMk cId="2516366135" sldId="264"/>
        </pc:sldMkLst>
      </pc:sldChg>
      <pc:sldChg chg="modSp del mod">
        <pc:chgData name="Louis Weimer" userId="d11a7edd0da3a07d" providerId="LiveId" clId="{62ABD55E-F78F-4D84-A966-EEADE5A02CCB}" dt="2025-02-23T02:50:01.555" v="2759" actId="47"/>
        <pc:sldMkLst>
          <pc:docMk/>
          <pc:sldMk cId="4102904599" sldId="265"/>
        </pc:sldMkLst>
      </pc:sldChg>
      <pc:sldChg chg="delSp modSp del mod">
        <pc:chgData name="Louis Weimer" userId="d11a7edd0da3a07d" providerId="LiveId" clId="{62ABD55E-F78F-4D84-A966-EEADE5A02CCB}" dt="2025-02-23T02:49:22.614" v="2758" actId="47"/>
        <pc:sldMkLst>
          <pc:docMk/>
          <pc:sldMk cId="1852826448" sldId="266"/>
        </pc:sldMkLst>
      </pc:sldChg>
      <pc:sldChg chg="addSp modSp mod">
        <pc:chgData name="Louis Weimer" userId="d11a7edd0da3a07d" providerId="LiveId" clId="{62ABD55E-F78F-4D84-A966-EEADE5A02CCB}" dt="2025-03-24T18:53:30.458" v="7257" actId="207"/>
        <pc:sldMkLst>
          <pc:docMk/>
          <pc:sldMk cId="536531375" sldId="267"/>
        </pc:sldMkLst>
        <pc:spChg chg="mod">
          <ac:chgData name="Louis Weimer" userId="d11a7edd0da3a07d" providerId="LiveId" clId="{62ABD55E-F78F-4D84-A966-EEADE5A02CCB}" dt="2025-03-24T18:53:30.458" v="7257" actId="207"/>
          <ac:spMkLst>
            <pc:docMk/>
            <pc:sldMk cId="536531375" sldId="267"/>
            <ac:spMk id="2" creationId="{5BECC46A-E368-F1CD-5546-77C9F5467CF5}"/>
          </ac:spMkLst>
        </pc:spChg>
        <pc:spChg chg="mod">
          <ac:chgData name="Louis Weimer" userId="d11a7edd0da3a07d" providerId="LiveId" clId="{62ABD55E-F78F-4D84-A966-EEADE5A02CCB}" dt="2025-03-09T00:14:26.629" v="3884" actId="20577"/>
          <ac:spMkLst>
            <pc:docMk/>
            <pc:sldMk cId="536531375" sldId="267"/>
            <ac:spMk id="3" creationId="{599F9E4A-42D0-5760-C73A-70AD5194FE6D}"/>
          </ac:spMkLst>
        </pc:spChg>
        <pc:spChg chg="add mod ord">
          <ac:chgData name="Louis Weimer" userId="d11a7edd0da3a07d" providerId="LiveId" clId="{62ABD55E-F78F-4D84-A966-EEADE5A02CCB}" dt="2025-03-24T18:53:25.803" v="7256" actId="167"/>
          <ac:spMkLst>
            <pc:docMk/>
            <pc:sldMk cId="536531375" sldId="267"/>
            <ac:spMk id="4" creationId="{70C1C217-6EFD-80A6-5B4F-BF9B6527C900}"/>
          </ac:spMkLst>
        </pc:spChg>
      </pc:sldChg>
      <pc:sldChg chg="modSp del mod ord">
        <pc:chgData name="Louis Weimer" userId="d11a7edd0da3a07d" providerId="LiveId" clId="{62ABD55E-F78F-4D84-A966-EEADE5A02CCB}" dt="2025-03-08T22:03:57.254" v="3527" actId="47"/>
        <pc:sldMkLst>
          <pc:docMk/>
          <pc:sldMk cId="1878254234" sldId="268"/>
        </pc:sldMkLst>
      </pc:sldChg>
      <pc:sldChg chg="addSp modSp mod ord">
        <pc:chgData name="Louis Weimer" userId="d11a7edd0da3a07d" providerId="LiveId" clId="{62ABD55E-F78F-4D84-A966-EEADE5A02CCB}" dt="2025-03-24T18:49:44.138" v="7219" actId="207"/>
        <pc:sldMkLst>
          <pc:docMk/>
          <pc:sldMk cId="232267357" sldId="269"/>
        </pc:sldMkLst>
        <pc:spChg chg="mod">
          <ac:chgData name="Louis Weimer" userId="d11a7edd0da3a07d" providerId="LiveId" clId="{62ABD55E-F78F-4D84-A966-EEADE5A02CCB}" dt="2025-03-24T18:49:44.138" v="7219" actId="207"/>
          <ac:spMkLst>
            <pc:docMk/>
            <pc:sldMk cId="232267357" sldId="269"/>
            <ac:spMk id="2" creationId="{642332C1-22DF-DFB0-D9CC-CC9F7F85A269}"/>
          </ac:spMkLst>
        </pc:spChg>
        <pc:spChg chg="add mod ord">
          <ac:chgData name="Louis Weimer" userId="d11a7edd0da3a07d" providerId="LiveId" clId="{62ABD55E-F78F-4D84-A966-EEADE5A02CCB}" dt="2025-03-24T18:49:39.740" v="7218" actId="167"/>
          <ac:spMkLst>
            <pc:docMk/>
            <pc:sldMk cId="232267357" sldId="269"/>
            <ac:spMk id="4" creationId="{0E2B3FA3-4797-61DC-E2BA-2AB3B2573454}"/>
          </ac:spMkLst>
        </pc:spChg>
      </pc:sldChg>
      <pc:sldChg chg="addSp modSp mod ord">
        <pc:chgData name="Louis Weimer" userId="d11a7edd0da3a07d" providerId="LiveId" clId="{62ABD55E-F78F-4D84-A966-EEADE5A02CCB}" dt="2025-03-24T18:48:25.877" v="7204" actId="207"/>
        <pc:sldMkLst>
          <pc:docMk/>
          <pc:sldMk cId="2525193674" sldId="270"/>
        </pc:sldMkLst>
        <pc:spChg chg="mod">
          <ac:chgData name="Louis Weimer" userId="d11a7edd0da3a07d" providerId="LiveId" clId="{62ABD55E-F78F-4D84-A966-EEADE5A02CCB}" dt="2025-03-24T18:48:25.877" v="7204" actId="207"/>
          <ac:spMkLst>
            <pc:docMk/>
            <pc:sldMk cId="2525193674" sldId="270"/>
            <ac:spMk id="2" creationId="{CAE7FE64-58AE-314C-6A95-82449DD561FF}"/>
          </ac:spMkLst>
        </pc:spChg>
        <pc:spChg chg="mod">
          <ac:chgData name="Louis Weimer" userId="d11a7edd0da3a07d" providerId="LiveId" clId="{62ABD55E-F78F-4D84-A966-EEADE5A02CCB}" dt="2025-02-10T19:59:58.048" v="1197" actId="20577"/>
          <ac:spMkLst>
            <pc:docMk/>
            <pc:sldMk cId="2525193674" sldId="270"/>
            <ac:spMk id="3" creationId="{FC76285D-E3F6-0F88-C0CA-B3869ABC88B8}"/>
          </ac:spMkLst>
        </pc:spChg>
        <pc:spChg chg="add mod ord">
          <ac:chgData name="Louis Weimer" userId="d11a7edd0da3a07d" providerId="LiveId" clId="{62ABD55E-F78F-4D84-A966-EEADE5A02CCB}" dt="2025-03-24T18:48:20.760" v="7203" actId="167"/>
          <ac:spMkLst>
            <pc:docMk/>
            <pc:sldMk cId="2525193674" sldId="270"/>
            <ac:spMk id="4" creationId="{F5A726DA-2C99-6066-20CC-AED3E9B07026}"/>
          </ac:spMkLst>
        </pc:spChg>
      </pc:sldChg>
      <pc:sldChg chg="addSp modSp mod ord">
        <pc:chgData name="Louis Weimer" userId="d11a7edd0da3a07d" providerId="LiveId" clId="{62ABD55E-F78F-4D84-A966-EEADE5A02CCB}" dt="2025-03-24T18:49:32.835" v="7216" actId="207"/>
        <pc:sldMkLst>
          <pc:docMk/>
          <pc:sldMk cId="3033587548" sldId="271"/>
        </pc:sldMkLst>
        <pc:spChg chg="mod">
          <ac:chgData name="Louis Weimer" userId="d11a7edd0da3a07d" providerId="LiveId" clId="{62ABD55E-F78F-4D84-A966-EEADE5A02CCB}" dt="2025-03-24T18:49:32.835" v="7216" actId="207"/>
          <ac:spMkLst>
            <pc:docMk/>
            <pc:sldMk cId="3033587548" sldId="271"/>
            <ac:spMk id="2" creationId="{DD67CEA4-5EF6-A981-D6F5-72CA3D295030}"/>
          </ac:spMkLst>
        </pc:spChg>
        <pc:spChg chg="mod">
          <ac:chgData name="Louis Weimer" userId="d11a7edd0da3a07d" providerId="LiveId" clId="{62ABD55E-F78F-4D84-A966-EEADE5A02CCB}" dt="2025-02-09T23:48:48.123" v="438" actId="20577"/>
          <ac:spMkLst>
            <pc:docMk/>
            <pc:sldMk cId="3033587548" sldId="271"/>
            <ac:spMk id="3" creationId="{E87FB06F-D63A-9A6D-6919-CD728F3E203D}"/>
          </ac:spMkLst>
        </pc:spChg>
        <pc:spChg chg="add mod ord">
          <ac:chgData name="Louis Weimer" userId="d11a7edd0da3a07d" providerId="LiveId" clId="{62ABD55E-F78F-4D84-A966-EEADE5A02CCB}" dt="2025-03-24T18:49:28.771" v="7215" actId="167"/>
          <ac:spMkLst>
            <pc:docMk/>
            <pc:sldMk cId="3033587548" sldId="271"/>
            <ac:spMk id="4" creationId="{B2682F44-84F6-5A94-DA60-E3D4A1B7D104}"/>
          </ac:spMkLst>
        </pc:spChg>
      </pc:sldChg>
      <pc:sldChg chg="del">
        <pc:chgData name="Louis Weimer" userId="d11a7edd0da3a07d" providerId="LiveId" clId="{62ABD55E-F78F-4D84-A966-EEADE5A02CCB}" dt="2025-03-08T22:04:21.977" v="3532" actId="47"/>
        <pc:sldMkLst>
          <pc:docMk/>
          <pc:sldMk cId="1458013403" sldId="272"/>
        </pc:sldMkLst>
      </pc:sldChg>
      <pc:sldChg chg="addSp modSp mod ord">
        <pc:chgData name="Louis Weimer" userId="d11a7edd0da3a07d" providerId="LiveId" clId="{62ABD55E-F78F-4D84-A966-EEADE5A02CCB}" dt="2025-03-24T18:50:00.119" v="7222" actId="207"/>
        <pc:sldMkLst>
          <pc:docMk/>
          <pc:sldMk cId="43372535" sldId="273"/>
        </pc:sldMkLst>
        <pc:spChg chg="mod">
          <ac:chgData name="Louis Weimer" userId="d11a7edd0da3a07d" providerId="LiveId" clId="{62ABD55E-F78F-4D84-A966-EEADE5A02CCB}" dt="2025-03-24T18:50:00.119" v="7222" actId="207"/>
          <ac:spMkLst>
            <pc:docMk/>
            <pc:sldMk cId="43372535" sldId="273"/>
            <ac:spMk id="2" creationId="{D95886D3-3F2C-1E63-437A-683168241370}"/>
          </ac:spMkLst>
        </pc:spChg>
        <pc:spChg chg="add mod ord">
          <ac:chgData name="Louis Weimer" userId="d11a7edd0da3a07d" providerId="LiveId" clId="{62ABD55E-F78F-4D84-A966-EEADE5A02CCB}" dt="2025-03-24T18:49:54.253" v="7221" actId="167"/>
          <ac:spMkLst>
            <pc:docMk/>
            <pc:sldMk cId="43372535" sldId="273"/>
            <ac:spMk id="4" creationId="{1BFD13F7-8A53-2351-DF27-8A1171995EA9}"/>
          </ac:spMkLst>
        </pc:spChg>
      </pc:sldChg>
      <pc:sldChg chg="del">
        <pc:chgData name="Louis Weimer" userId="d11a7edd0da3a07d" providerId="LiveId" clId="{62ABD55E-F78F-4D84-A966-EEADE5A02CCB}" dt="2025-03-08T22:04:36.457" v="3535" actId="47"/>
        <pc:sldMkLst>
          <pc:docMk/>
          <pc:sldMk cId="868473287" sldId="274"/>
        </pc:sldMkLst>
      </pc:sldChg>
      <pc:sldChg chg="addSp modSp mod">
        <pc:chgData name="Louis Weimer" userId="d11a7edd0da3a07d" providerId="LiveId" clId="{62ABD55E-F78F-4D84-A966-EEADE5A02CCB}" dt="2025-03-24T18:53:46.628" v="7260" actId="207"/>
        <pc:sldMkLst>
          <pc:docMk/>
          <pc:sldMk cId="989615544" sldId="275"/>
        </pc:sldMkLst>
        <pc:spChg chg="mod">
          <ac:chgData name="Louis Weimer" userId="d11a7edd0da3a07d" providerId="LiveId" clId="{62ABD55E-F78F-4D84-A966-EEADE5A02CCB}" dt="2025-03-24T18:53:46.628" v="7260" actId="207"/>
          <ac:spMkLst>
            <pc:docMk/>
            <pc:sldMk cId="989615544" sldId="275"/>
            <ac:spMk id="2" creationId="{DCD68D08-2F24-076E-6E64-DE8964B42A03}"/>
          </ac:spMkLst>
        </pc:spChg>
        <pc:spChg chg="add mod ord">
          <ac:chgData name="Louis Weimer" userId="d11a7edd0da3a07d" providerId="LiveId" clId="{62ABD55E-F78F-4D84-A966-EEADE5A02CCB}" dt="2025-03-24T18:53:42.489" v="7259" actId="167"/>
          <ac:spMkLst>
            <pc:docMk/>
            <pc:sldMk cId="989615544" sldId="275"/>
            <ac:spMk id="4" creationId="{F69946AB-C597-3332-2D28-46D850C32BA0}"/>
          </ac:spMkLst>
        </pc:spChg>
      </pc:sldChg>
      <pc:sldChg chg="addSp modSp mod">
        <pc:chgData name="Louis Weimer" userId="d11a7edd0da3a07d" providerId="LiveId" clId="{62ABD55E-F78F-4D84-A966-EEADE5A02CCB}" dt="2025-03-24T18:54:03.308" v="7263" actId="207"/>
        <pc:sldMkLst>
          <pc:docMk/>
          <pc:sldMk cId="788066240" sldId="276"/>
        </pc:sldMkLst>
        <pc:spChg chg="mod">
          <ac:chgData name="Louis Weimer" userId="d11a7edd0da3a07d" providerId="LiveId" clId="{62ABD55E-F78F-4D84-A966-EEADE5A02CCB}" dt="2025-03-24T18:54:03.308" v="7263" actId="207"/>
          <ac:spMkLst>
            <pc:docMk/>
            <pc:sldMk cId="788066240" sldId="276"/>
            <ac:spMk id="2" creationId="{55310A17-8C32-D672-9FCF-28E11FEF5A41}"/>
          </ac:spMkLst>
        </pc:spChg>
        <pc:spChg chg="mod">
          <ac:chgData name="Louis Weimer" userId="d11a7edd0da3a07d" providerId="LiveId" clId="{62ABD55E-F78F-4D84-A966-EEADE5A02CCB}" dt="2025-03-08T22:04:57.808" v="3537" actId="20577"/>
          <ac:spMkLst>
            <pc:docMk/>
            <pc:sldMk cId="788066240" sldId="276"/>
            <ac:spMk id="3" creationId="{EC7A65DA-88A8-1690-78FE-FC7B04F125DB}"/>
          </ac:spMkLst>
        </pc:spChg>
        <pc:spChg chg="add mod ord">
          <ac:chgData name="Louis Weimer" userId="d11a7edd0da3a07d" providerId="LiveId" clId="{62ABD55E-F78F-4D84-A966-EEADE5A02CCB}" dt="2025-03-24T18:53:58.759" v="7262" actId="167"/>
          <ac:spMkLst>
            <pc:docMk/>
            <pc:sldMk cId="788066240" sldId="276"/>
            <ac:spMk id="4" creationId="{317E8CBD-5F2F-B1E0-2451-8FD899FE9B3E}"/>
          </ac:spMkLst>
        </pc:spChg>
      </pc:sldChg>
      <pc:sldChg chg="addSp modSp mod">
        <pc:chgData name="Louis Weimer" userId="d11a7edd0da3a07d" providerId="LiveId" clId="{62ABD55E-F78F-4D84-A966-EEADE5A02CCB}" dt="2025-03-24T18:55:09.982" v="7274" actId="207"/>
        <pc:sldMkLst>
          <pc:docMk/>
          <pc:sldMk cId="3118710438" sldId="277"/>
        </pc:sldMkLst>
        <pc:spChg chg="mod">
          <ac:chgData name="Louis Weimer" userId="d11a7edd0da3a07d" providerId="LiveId" clId="{62ABD55E-F78F-4D84-A966-EEADE5A02CCB}" dt="2025-03-24T18:55:09.982" v="7274" actId="207"/>
          <ac:spMkLst>
            <pc:docMk/>
            <pc:sldMk cId="3118710438" sldId="277"/>
            <ac:spMk id="2" creationId="{518CDB98-9028-EBA8-2671-9823F51C37AF}"/>
          </ac:spMkLst>
        </pc:spChg>
        <pc:spChg chg="mod">
          <ac:chgData name="Louis Weimer" userId="d11a7edd0da3a07d" providerId="LiveId" clId="{62ABD55E-F78F-4D84-A966-EEADE5A02CCB}" dt="2025-03-20T14:42:05.462" v="7036" actId="20577"/>
          <ac:spMkLst>
            <pc:docMk/>
            <pc:sldMk cId="3118710438" sldId="277"/>
            <ac:spMk id="3" creationId="{868BF524-D427-480A-42FA-908F3302BB1B}"/>
          </ac:spMkLst>
        </pc:spChg>
        <pc:spChg chg="add mod ord">
          <ac:chgData name="Louis Weimer" userId="d11a7edd0da3a07d" providerId="LiveId" clId="{62ABD55E-F78F-4D84-A966-EEADE5A02CCB}" dt="2025-03-24T18:55:06.248" v="7273" actId="167"/>
          <ac:spMkLst>
            <pc:docMk/>
            <pc:sldMk cId="3118710438" sldId="277"/>
            <ac:spMk id="4" creationId="{BEC6B48D-7981-7C99-06B0-B116C1B3ABE3}"/>
          </ac:spMkLst>
        </pc:spChg>
      </pc:sldChg>
      <pc:sldChg chg="addSp modSp mod">
        <pc:chgData name="Louis Weimer" userId="d11a7edd0da3a07d" providerId="LiveId" clId="{62ABD55E-F78F-4D84-A966-EEADE5A02CCB}" dt="2025-03-24T18:55:27.892" v="7277" actId="207"/>
        <pc:sldMkLst>
          <pc:docMk/>
          <pc:sldMk cId="392842290" sldId="278"/>
        </pc:sldMkLst>
        <pc:spChg chg="mod">
          <ac:chgData name="Louis Weimer" userId="d11a7edd0da3a07d" providerId="LiveId" clId="{62ABD55E-F78F-4D84-A966-EEADE5A02CCB}" dt="2025-03-24T18:55:27.892" v="7277" actId="207"/>
          <ac:spMkLst>
            <pc:docMk/>
            <pc:sldMk cId="392842290" sldId="278"/>
            <ac:spMk id="2" creationId="{F769AE93-CCD2-6A42-D3F8-C386FCC1574F}"/>
          </ac:spMkLst>
        </pc:spChg>
        <pc:spChg chg="add mod ord">
          <ac:chgData name="Louis Weimer" userId="d11a7edd0da3a07d" providerId="LiveId" clId="{62ABD55E-F78F-4D84-A966-EEADE5A02CCB}" dt="2025-03-24T18:55:20.510" v="7276" actId="167"/>
          <ac:spMkLst>
            <pc:docMk/>
            <pc:sldMk cId="392842290" sldId="278"/>
            <ac:spMk id="4" creationId="{60B719D6-60CE-44C7-3101-91C624A33EED}"/>
          </ac:spMkLst>
        </pc:spChg>
      </pc:sldChg>
      <pc:sldChg chg="addSp modSp add mod">
        <pc:chgData name="Louis Weimer" userId="d11a7edd0da3a07d" providerId="LiveId" clId="{62ABD55E-F78F-4D84-A966-EEADE5A02CCB}" dt="2025-03-24T18:49:19.255" v="7213" actId="207"/>
        <pc:sldMkLst>
          <pc:docMk/>
          <pc:sldMk cId="1566190816" sldId="279"/>
        </pc:sldMkLst>
        <pc:spChg chg="mod">
          <ac:chgData name="Louis Weimer" userId="d11a7edd0da3a07d" providerId="LiveId" clId="{62ABD55E-F78F-4D84-A966-EEADE5A02CCB}" dt="2025-03-24T18:49:19.255" v="7213" actId="207"/>
          <ac:spMkLst>
            <pc:docMk/>
            <pc:sldMk cId="1566190816" sldId="279"/>
            <ac:spMk id="2" creationId="{418AD973-FEF5-C4C8-5139-7D071D6ECD7E}"/>
          </ac:spMkLst>
        </pc:spChg>
        <pc:spChg chg="mod">
          <ac:chgData name="Louis Weimer" userId="d11a7edd0da3a07d" providerId="LiveId" clId="{62ABD55E-F78F-4D84-A966-EEADE5A02CCB}" dt="2025-03-12T00:43:57.083" v="5843" actId="20577"/>
          <ac:spMkLst>
            <pc:docMk/>
            <pc:sldMk cId="1566190816" sldId="279"/>
            <ac:spMk id="3" creationId="{08025E3E-B783-6F77-434F-1BCE59DE03DA}"/>
          </ac:spMkLst>
        </pc:spChg>
        <pc:spChg chg="add mod ord">
          <ac:chgData name="Louis Weimer" userId="d11a7edd0da3a07d" providerId="LiveId" clId="{62ABD55E-F78F-4D84-A966-EEADE5A02CCB}" dt="2025-03-24T18:49:14.259" v="7212" actId="167"/>
          <ac:spMkLst>
            <pc:docMk/>
            <pc:sldMk cId="1566190816" sldId="279"/>
            <ac:spMk id="4" creationId="{6B217F20-06DE-29B6-922A-43A2D194E7AE}"/>
          </ac:spMkLst>
        </pc:spChg>
      </pc:sldChg>
      <pc:sldChg chg="addSp delSp modSp add del mod">
        <pc:chgData name="Louis Weimer" userId="d11a7edd0da3a07d" providerId="LiveId" clId="{62ABD55E-F78F-4D84-A966-EEADE5A02CCB}" dt="2025-03-24T21:51:43.338" v="7707" actId="47"/>
        <pc:sldMkLst>
          <pc:docMk/>
          <pc:sldMk cId="806753495" sldId="280"/>
        </pc:sldMkLst>
        <pc:spChg chg="mod">
          <ac:chgData name="Louis Weimer" userId="d11a7edd0da3a07d" providerId="LiveId" clId="{62ABD55E-F78F-4D84-A966-EEADE5A02CCB}" dt="2025-03-24T21:38:05.016" v="7438" actId="1035"/>
          <ac:spMkLst>
            <pc:docMk/>
            <pc:sldMk cId="806753495" sldId="280"/>
            <ac:spMk id="2" creationId="{9AA8841E-B47F-7168-CD37-C41E8A6E23AC}"/>
          </ac:spMkLst>
        </pc:spChg>
        <pc:spChg chg="add mod">
          <ac:chgData name="Louis Weimer" userId="d11a7edd0da3a07d" providerId="LiveId" clId="{62ABD55E-F78F-4D84-A966-EEADE5A02CCB}" dt="2025-03-24T18:50:26.865" v="7226" actId="1076"/>
          <ac:spMkLst>
            <pc:docMk/>
            <pc:sldMk cId="806753495" sldId="280"/>
            <ac:spMk id="3" creationId="{DC992DA0-DC43-B6D9-530E-CF25CBB72AF9}"/>
          </ac:spMkLst>
        </pc:spChg>
        <pc:spChg chg="add mod">
          <ac:chgData name="Louis Weimer" userId="d11a7edd0da3a07d" providerId="LiveId" clId="{62ABD55E-F78F-4D84-A966-EEADE5A02CCB}" dt="2025-03-09T00:59:00.278" v="4311" actId="1076"/>
          <ac:spMkLst>
            <pc:docMk/>
            <pc:sldMk cId="806753495" sldId="280"/>
            <ac:spMk id="4" creationId="{F7E0D945-278D-ECEF-C9C2-BA94E6097585}"/>
          </ac:spMkLst>
        </pc:spChg>
        <pc:spChg chg="add mod">
          <ac:chgData name="Louis Weimer" userId="d11a7edd0da3a07d" providerId="LiveId" clId="{62ABD55E-F78F-4D84-A966-EEADE5A02CCB}" dt="2025-03-09T00:59:07.987" v="4312" actId="1076"/>
          <ac:spMkLst>
            <pc:docMk/>
            <pc:sldMk cId="806753495" sldId="280"/>
            <ac:spMk id="5" creationId="{269630E7-0736-4FAA-947E-FCA1F98E402D}"/>
          </ac:spMkLst>
        </pc:spChg>
        <pc:spChg chg="add mod">
          <ac:chgData name="Louis Weimer" userId="d11a7edd0da3a07d" providerId="LiveId" clId="{62ABD55E-F78F-4D84-A966-EEADE5A02CCB}" dt="2025-03-09T00:59:13.873" v="4313" actId="1076"/>
          <ac:spMkLst>
            <pc:docMk/>
            <pc:sldMk cId="806753495" sldId="280"/>
            <ac:spMk id="6" creationId="{E501F9D8-2DA2-7973-87C5-EF28003EEBF2}"/>
          </ac:spMkLst>
        </pc:spChg>
        <pc:spChg chg="add mod ord">
          <ac:chgData name="Louis Weimer" userId="d11a7edd0da3a07d" providerId="LiveId" clId="{62ABD55E-F78F-4D84-A966-EEADE5A02CCB}" dt="2025-03-24T18:50:41.631" v="7229" actId="167"/>
          <ac:spMkLst>
            <pc:docMk/>
            <pc:sldMk cId="806753495" sldId="280"/>
            <ac:spMk id="7" creationId="{CA180DF8-F404-D7B0-0429-0A146324FBAC}"/>
          </ac:spMkLst>
        </pc:spChg>
      </pc:sldChg>
      <pc:sldChg chg="addSp modSp new mod">
        <pc:chgData name="Louis Weimer" userId="d11a7edd0da3a07d" providerId="LiveId" clId="{62ABD55E-F78F-4D84-A966-EEADE5A02CCB}" dt="2025-03-24T18:55:41.381" v="7280" actId="207"/>
        <pc:sldMkLst>
          <pc:docMk/>
          <pc:sldMk cId="2573210573" sldId="281"/>
        </pc:sldMkLst>
        <pc:spChg chg="mod">
          <ac:chgData name="Louis Weimer" userId="d11a7edd0da3a07d" providerId="LiveId" clId="{62ABD55E-F78F-4D84-A966-EEADE5A02CCB}" dt="2025-03-24T18:55:41.381" v="7280" actId="207"/>
          <ac:spMkLst>
            <pc:docMk/>
            <pc:sldMk cId="2573210573" sldId="281"/>
            <ac:spMk id="2" creationId="{C0B0B50D-9A8C-C732-13BB-2186790B885A}"/>
          </ac:spMkLst>
        </pc:spChg>
        <pc:spChg chg="mod">
          <ac:chgData name="Louis Weimer" userId="d11a7edd0da3a07d" providerId="LiveId" clId="{62ABD55E-F78F-4D84-A966-EEADE5A02CCB}" dt="2025-02-10T19:24:50.315" v="1189"/>
          <ac:spMkLst>
            <pc:docMk/>
            <pc:sldMk cId="2573210573" sldId="281"/>
            <ac:spMk id="3" creationId="{A86FD3F9-543B-9651-8092-B009DD656454}"/>
          </ac:spMkLst>
        </pc:spChg>
        <pc:spChg chg="add mod ord">
          <ac:chgData name="Louis Weimer" userId="d11a7edd0da3a07d" providerId="LiveId" clId="{62ABD55E-F78F-4D84-A966-EEADE5A02CCB}" dt="2025-03-24T18:55:36.731" v="7279" actId="167"/>
          <ac:spMkLst>
            <pc:docMk/>
            <pc:sldMk cId="2573210573" sldId="281"/>
            <ac:spMk id="4" creationId="{69508551-80CB-578D-198A-BF3AB3F0EEE5}"/>
          </ac:spMkLst>
        </pc:spChg>
      </pc:sldChg>
      <pc:sldChg chg="addSp modSp add mod">
        <pc:chgData name="Louis Weimer" userId="d11a7edd0da3a07d" providerId="LiveId" clId="{62ABD55E-F78F-4D84-A966-EEADE5A02CCB}" dt="2025-03-24T18:48:46.042" v="7207" actId="207"/>
        <pc:sldMkLst>
          <pc:docMk/>
          <pc:sldMk cId="3105961298" sldId="282"/>
        </pc:sldMkLst>
        <pc:spChg chg="mod">
          <ac:chgData name="Louis Weimer" userId="d11a7edd0da3a07d" providerId="LiveId" clId="{62ABD55E-F78F-4D84-A966-EEADE5A02CCB}" dt="2025-03-24T18:48:46.042" v="7207" actId="207"/>
          <ac:spMkLst>
            <pc:docMk/>
            <pc:sldMk cId="3105961298" sldId="282"/>
            <ac:spMk id="2" creationId="{074415F5-301E-458E-BE06-4AC003A61D75}"/>
          </ac:spMkLst>
        </pc:spChg>
        <pc:spChg chg="mod">
          <ac:chgData name="Louis Weimer" userId="d11a7edd0da3a07d" providerId="LiveId" clId="{62ABD55E-F78F-4D84-A966-EEADE5A02CCB}" dt="2025-03-12T00:47:29.668" v="5988" actId="12"/>
          <ac:spMkLst>
            <pc:docMk/>
            <pc:sldMk cId="3105961298" sldId="282"/>
            <ac:spMk id="3" creationId="{AA38E8CA-49FC-5045-297E-E81E1DDE4CD2}"/>
          </ac:spMkLst>
        </pc:spChg>
        <pc:spChg chg="add mod ord">
          <ac:chgData name="Louis Weimer" userId="d11a7edd0da3a07d" providerId="LiveId" clId="{62ABD55E-F78F-4D84-A966-EEADE5A02CCB}" dt="2025-03-24T18:48:40.843" v="7206" actId="167"/>
          <ac:spMkLst>
            <pc:docMk/>
            <pc:sldMk cId="3105961298" sldId="282"/>
            <ac:spMk id="4" creationId="{A14010E0-6B9A-7A93-7949-8954AA6D0B30}"/>
          </ac:spMkLst>
        </pc:spChg>
        <pc:spChg chg="add mod">
          <ac:chgData name="Louis Weimer" userId="d11a7edd0da3a07d" providerId="LiveId" clId="{62ABD55E-F78F-4D84-A966-EEADE5A02CCB}" dt="2025-02-10T20:03:36.488" v="1271" actId="1076"/>
          <ac:spMkLst>
            <pc:docMk/>
            <pc:sldMk cId="3105961298" sldId="282"/>
            <ac:spMk id="6" creationId="{CF4874BC-550E-C02B-7497-331984D7F84B}"/>
          </ac:spMkLst>
        </pc:spChg>
        <pc:picChg chg="add mod">
          <ac:chgData name="Louis Weimer" userId="d11a7edd0da3a07d" providerId="LiveId" clId="{62ABD55E-F78F-4D84-A966-EEADE5A02CCB}" dt="2025-03-12T00:47:37.425" v="5989" actId="14100"/>
          <ac:picMkLst>
            <pc:docMk/>
            <pc:sldMk cId="3105961298" sldId="282"/>
            <ac:picMk id="5" creationId="{1B8A8F19-9C14-24EC-5623-A7AB4DFCE3F7}"/>
          </ac:picMkLst>
        </pc:picChg>
      </pc:sldChg>
      <pc:sldChg chg="addSp delSp modSp add mod">
        <pc:chgData name="Louis Weimer" userId="d11a7edd0da3a07d" providerId="LiveId" clId="{62ABD55E-F78F-4D84-A966-EEADE5A02CCB}" dt="2025-03-24T18:49:00.671" v="7210" actId="207"/>
        <pc:sldMkLst>
          <pc:docMk/>
          <pc:sldMk cId="1654114865" sldId="283"/>
        </pc:sldMkLst>
        <pc:spChg chg="mod">
          <ac:chgData name="Louis Weimer" userId="d11a7edd0da3a07d" providerId="LiveId" clId="{62ABD55E-F78F-4D84-A966-EEADE5A02CCB}" dt="2025-03-24T18:49:00.671" v="7210" actId="207"/>
          <ac:spMkLst>
            <pc:docMk/>
            <pc:sldMk cId="1654114865" sldId="283"/>
            <ac:spMk id="2" creationId="{CE97FA2D-A7DB-4C8C-4113-5BDC7F83455D}"/>
          </ac:spMkLst>
        </pc:spChg>
        <pc:spChg chg="mod">
          <ac:chgData name="Louis Weimer" userId="d11a7edd0da3a07d" providerId="LiveId" clId="{62ABD55E-F78F-4D84-A966-EEADE5A02CCB}" dt="2025-03-12T00:53:21.553" v="6093" actId="12"/>
          <ac:spMkLst>
            <pc:docMk/>
            <pc:sldMk cId="1654114865" sldId="283"/>
            <ac:spMk id="3" creationId="{A216C2DA-4DC4-1CC4-C49F-9397091E4B8C}"/>
          </ac:spMkLst>
        </pc:spChg>
        <pc:spChg chg="add mod ord">
          <ac:chgData name="Louis Weimer" userId="d11a7edd0da3a07d" providerId="LiveId" clId="{62ABD55E-F78F-4D84-A966-EEADE5A02CCB}" dt="2025-03-24T18:48:56.511" v="7209" actId="167"/>
          <ac:spMkLst>
            <pc:docMk/>
            <pc:sldMk cId="1654114865" sldId="283"/>
            <ac:spMk id="4" creationId="{F7CEA782-3918-5DBC-E751-1600286DBE94}"/>
          </ac:spMkLst>
        </pc:spChg>
        <pc:spChg chg="add mod">
          <ac:chgData name="Louis Weimer" userId="d11a7edd0da3a07d" providerId="LiveId" clId="{62ABD55E-F78F-4D84-A966-EEADE5A02CCB}" dt="2025-02-10T20:37:12.209" v="1375" actId="20577"/>
          <ac:spMkLst>
            <pc:docMk/>
            <pc:sldMk cId="1654114865" sldId="283"/>
            <ac:spMk id="10" creationId="{719CE7E8-7FE9-3185-80D4-DF813EF7ACBE}"/>
          </ac:spMkLst>
        </pc:spChg>
        <pc:picChg chg="add del mod">
          <ac:chgData name="Louis Weimer" userId="d11a7edd0da3a07d" providerId="LiveId" clId="{62ABD55E-F78F-4D84-A966-EEADE5A02CCB}" dt="2025-02-10T20:05:56.301" v="1291" actId="14100"/>
          <ac:picMkLst>
            <pc:docMk/>
            <pc:sldMk cId="1654114865" sldId="283"/>
            <ac:picMk id="5" creationId="{18E5732C-0CF6-FEF0-38DB-219C1C58CF64}"/>
          </ac:picMkLst>
        </pc:picChg>
      </pc:sldChg>
      <pc:sldChg chg="add del">
        <pc:chgData name="Louis Weimer" userId="d11a7edd0da3a07d" providerId="LiveId" clId="{62ABD55E-F78F-4D84-A966-EEADE5A02CCB}" dt="2025-02-10T20:00:16.894" v="1217" actId="47"/>
        <pc:sldMkLst>
          <pc:docMk/>
          <pc:sldMk cId="2466968180" sldId="283"/>
        </pc:sldMkLst>
      </pc:sldChg>
      <pc:sldChg chg="new del">
        <pc:chgData name="Louis Weimer" userId="d11a7edd0da3a07d" providerId="LiveId" clId="{62ABD55E-F78F-4D84-A966-EEADE5A02CCB}" dt="2025-02-10T21:04:52.601" v="1378" actId="47"/>
        <pc:sldMkLst>
          <pc:docMk/>
          <pc:sldMk cId="1404549001" sldId="284"/>
        </pc:sldMkLst>
      </pc:sldChg>
      <pc:sldChg chg="modSp add del mod">
        <pc:chgData name="Louis Weimer" userId="d11a7edd0da3a07d" providerId="LiveId" clId="{62ABD55E-F78F-4D84-A966-EEADE5A02CCB}" dt="2025-02-10T20:00:24.876" v="1218" actId="47"/>
        <pc:sldMkLst>
          <pc:docMk/>
          <pc:sldMk cId="2684451825" sldId="284"/>
        </pc:sldMkLst>
      </pc:sldChg>
      <pc:sldChg chg="addSp modSp add mod">
        <pc:chgData name="Louis Weimer" userId="d11a7edd0da3a07d" providerId="LiveId" clId="{62ABD55E-F78F-4D84-A966-EEADE5A02CCB}" dt="2025-03-24T18:54:57.815" v="7271" actId="1076"/>
        <pc:sldMkLst>
          <pc:docMk/>
          <pc:sldMk cId="2699537895" sldId="285"/>
        </pc:sldMkLst>
        <pc:spChg chg="mod">
          <ac:chgData name="Louis Weimer" userId="d11a7edd0da3a07d" providerId="LiveId" clId="{62ABD55E-F78F-4D84-A966-EEADE5A02CCB}" dt="2025-03-24T18:54:19.457" v="7266" actId="207"/>
          <ac:spMkLst>
            <pc:docMk/>
            <pc:sldMk cId="2699537895" sldId="285"/>
            <ac:spMk id="2" creationId="{80FEBDB4-33EA-1C37-36E2-716D410E3E6D}"/>
          </ac:spMkLst>
        </pc:spChg>
        <pc:spChg chg="mod">
          <ac:chgData name="Louis Weimer" userId="d11a7edd0da3a07d" providerId="LiveId" clId="{62ABD55E-F78F-4D84-A966-EEADE5A02CCB}" dt="2025-03-09T01:13:59.646" v="4493" actId="20577"/>
          <ac:spMkLst>
            <pc:docMk/>
            <pc:sldMk cId="2699537895" sldId="285"/>
            <ac:spMk id="3" creationId="{39E00FBD-829F-D961-8F7B-C2713AD34281}"/>
          </ac:spMkLst>
        </pc:spChg>
        <pc:spChg chg="add mod ord">
          <ac:chgData name="Louis Weimer" userId="d11a7edd0da3a07d" providerId="LiveId" clId="{62ABD55E-F78F-4D84-A966-EEADE5A02CCB}" dt="2025-03-24T18:54:15.332" v="7265" actId="167"/>
          <ac:spMkLst>
            <pc:docMk/>
            <pc:sldMk cId="2699537895" sldId="285"/>
            <ac:spMk id="4" creationId="{FC312E43-7FE1-F08D-836A-FE3530089FDA}"/>
          </ac:spMkLst>
        </pc:spChg>
        <pc:spChg chg="add mod">
          <ac:chgData name="Louis Weimer" userId="d11a7edd0da3a07d" providerId="LiveId" clId="{62ABD55E-F78F-4D84-A966-EEADE5A02CCB}" dt="2025-03-24T18:54:57.815" v="7271" actId="1076"/>
          <ac:spMkLst>
            <pc:docMk/>
            <pc:sldMk cId="2699537895" sldId="285"/>
            <ac:spMk id="6" creationId="{A21C8A9D-31CE-77EA-8DFE-C1F263EB560E}"/>
          </ac:spMkLst>
        </pc:spChg>
        <pc:picChg chg="add mod">
          <ac:chgData name="Louis Weimer" userId="d11a7edd0da3a07d" providerId="LiveId" clId="{62ABD55E-F78F-4D84-A966-EEADE5A02CCB}" dt="2025-03-24T18:54:47.976" v="7270" actId="1076"/>
          <ac:picMkLst>
            <pc:docMk/>
            <pc:sldMk cId="2699537895" sldId="285"/>
            <ac:picMk id="5" creationId="{05A62A70-A34F-E778-A9B7-51C2C2D7141E}"/>
          </ac:picMkLst>
        </pc:picChg>
      </pc:sldChg>
      <pc:sldChg chg="add del">
        <pc:chgData name="Louis Weimer" userId="d11a7edd0da3a07d" providerId="LiveId" clId="{62ABD55E-F78F-4D84-A966-EEADE5A02CCB}" dt="2025-02-10T20:00:11.116" v="1216"/>
        <pc:sldMkLst>
          <pc:docMk/>
          <pc:sldMk cId="2838745223" sldId="285"/>
        </pc:sldMkLst>
      </pc:sldChg>
      <pc:sldChg chg="add del">
        <pc:chgData name="Louis Weimer" userId="d11a7edd0da3a07d" providerId="LiveId" clId="{62ABD55E-F78F-4D84-A966-EEADE5A02CCB}" dt="2025-02-23T02:24:19.005" v="2043" actId="47"/>
        <pc:sldMkLst>
          <pc:docMk/>
          <pc:sldMk cId="797300720" sldId="286"/>
        </pc:sldMkLst>
      </pc:sldChg>
      <pc:sldChg chg="addSp modSp add mod">
        <pc:chgData name="Louis Weimer" userId="d11a7edd0da3a07d" providerId="LiveId" clId="{62ABD55E-F78F-4D84-A966-EEADE5A02CCB}" dt="2025-03-24T18:39:54.340" v="7154" actId="207"/>
        <pc:sldMkLst>
          <pc:docMk/>
          <pc:sldMk cId="3077342255" sldId="287"/>
        </pc:sldMkLst>
        <pc:spChg chg="mod">
          <ac:chgData name="Louis Weimer" userId="d11a7edd0da3a07d" providerId="LiveId" clId="{62ABD55E-F78F-4D84-A966-EEADE5A02CCB}" dt="2025-03-24T18:39:54.340" v="7154" actId="207"/>
          <ac:spMkLst>
            <pc:docMk/>
            <pc:sldMk cId="3077342255" sldId="287"/>
            <ac:spMk id="2" creationId="{F81D7280-534B-C214-8496-2D7D5B8D3A21}"/>
          </ac:spMkLst>
        </pc:spChg>
        <pc:spChg chg="mod">
          <ac:chgData name="Louis Weimer" userId="d11a7edd0da3a07d" providerId="LiveId" clId="{62ABD55E-F78F-4D84-A966-EEADE5A02CCB}" dt="2025-02-23T02:28:54.294" v="2210" actId="20577"/>
          <ac:spMkLst>
            <pc:docMk/>
            <pc:sldMk cId="3077342255" sldId="287"/>
            <ac:spMk id="3" creationId="{D580FC86-88C4-512D-89D4-BEE18E6C2032}"/>
          </ac:spMkLst>
        </pc:spChg>
        <pc:spChg chg="add mod ord">
          <ac:chgData name="Louis Weimer" userId="d11a7edd0da3a07d" providerId="LiveId" clId="{62ABD55E-F78F-4D84-A966-EEADE5A02CCB}" dt="2025-03-24T18:39:44.893" v="7153" actId="171"/>
          <ac:spMkLst>
            <pc:docMk/>
            <pc:sldMk cId="3077342255" sldId="287"/>
            <ac:spMk id="4" creationId="{74C03209-3EDF-A1E4-4089-1D691720F7CF}"/>
          </ac:spMkLst>
        </pc:spChg>
      </pc:sldChg>
      <pc:sldChg chg="addSp modSp add mod">
        <pc:chgData name="Louis Weimer" userId="d11a7edd0da3a07d" providerId="LiveId" clId="{62ABD55E-F78F-4D84-A966-EEADE5A02CCB}" dt="2025-03-24T18:44:19.358" v="7172" actId="1076"/>
        <pc:sldMkLst>
          <pc:docMk/>
          <pc:sldMk cId="2125206455" sldId="288"/>
        </pc:sldMkLst>
        <pc:spChg chg="mod">
          <ac:chgData name="Louis Weimer" userId="d11a7edd0da3a07d" providerId="LiveId" clId="{62ABD55E-F78F-4D84-A966-EEADE5A02CCB}" dt="2025-03-24T18:43:56.772" v="7171" actId="207"/>
          <ac:spMkLst>
            <pc:docMk/>
            <pc:sldMk cId="2125206455" sldId="288"/>
            <ac:spMk id="2" creationId="{4490D894-9C70-9E58-7F71-63ADFE4F3211}"/>
          </ac:spMkLst>
        </pc:spChg>
        <pc:spChg chg="mod">
          <ac:chgData name="Louis Weimer" userId="d11a7edd0da3a07d" providerId="LiveId" clId="{62ABD55E-F78F-4D84-A966-EEADE5A02CCB}" dt="2025-03-24T18:44:19.358" v="7172" actId="1076"/>
          <ac:spMkLst>
            <pc:docMk/>
            <pc:sldMk cId="2125206455" sldId="288"/>
            <ac:spMk id="3" creationId="{00FBC51F-DA5A-1DEB-EF45-2652C3C23834}"/>
          </ac:spMkLst>
        </pc:spChg>
        <pc:spChg chg="add mod ord">
          <ac:chgData name="Louis Weimer" userId="d11a7edd0da3a07d" providerId="LiveId" clId="{62ABD55E-F78F-4D84-A966-EEADE5A02CCB}" dt="2025-03-24T18:43:28.233" v="7169" actId="171"/>
          <ac:spMkLst>
            <pc:docMk/>
            <pc:sldMk cId="2125206455" sldId="288"/>
            <ac:spMk id="4" creationId="{B6B6C0F5-B35D-F355-F9DA-DD256C078100}"/>
          </ac:spMkLst>
        </pc:spChg>
      </pc:sldChg>
      <pc:sldChg chg="addSp delSp modSp add mod">
        <pc:chgData name="Louis Weimer" userId="d11a7edd0da3a07d" providerId="LiveId" clId="{62ABD55E-F78F-4D84-A966-EEADE5A02CCB}" dt="2025-03-24T18:48:10.437" v="7201" actId="207"/>
        <pc:sldMkLst>
          <pc:docMk/>
          <pc:sldMk cId="234194325" sldId="289"/>
        </pc:sldMkLst>
        <pc:spChg chg="mod">
          <ac:chgData name="Louis Weimer" userId="d11a7edd0da3a07d" providerId="LiveId" clId="{62ABD55E-F78F-4D84-A966-EEADE5A02CCB}" dt="2025-03-24T18:48:10.437" v="7201" actId="207"/>
          <ac:spMkLst>
            <pc:docMk/>
            <pc:sldMk cId="234194325" sldId="289"/>
            <ac:spMk id="2" creationId="{1A72A5CA-D6E9-6D05-891A-EB736C835EDF}"/>
          </ac:spMkLst>
        </pc:spChg>
        <pc:spChg chg="mod">
          <ac:chgData name="Louis Weimer" userId="d11a7edd0da3a07d" providerId="LiveId" clId="{62ABD55E-F78F-4D84-A966-EEADE5A02CCB}" dt="2025-03-14T21:35:24.185" v="6196" actId="255"/>
          <ac:spMkLst>
            <pc:docMk/>
            <pc:sldMk cId="234194325" sldId="289"/>
            <ac:spMk id="3" creationId="{DDA0372A-F943-E30A-F93F-9C89A6EDA19C}"/>
          </ac:spMkLst>
        </pc:spChg>
        <pc:spChg chg="add mod">
          <ac:chgData name="Louis Weimer" userId="d11a7edd0da3a07d" providerId="LiveId" clId="{62ABD55E-F78F-4D84-A966-EEADE5A02CCB}" dt="2025-03-14T21:35:11.554" v="6193" actId="255"/>
          <ac:spMkLst>
            <pc:docMk/>
            <pc:sldMk cId="234194325" sldId="289"/>
            <ac:spMk id="4" creationId="{CA42CB0C-B212-E648-70E9-1124D66F8005}"/>
          </ac:spMkLst>
        </pc:spChg>
        <pc:spChg chg="add mod ord">
          <ac:chgData name="Louis Weimer" userId="d11a7edd0da3a07d" providerId="LiveId" clId="{62ABD55E-F78F-4D84-A966-EEADE5A02CCB}" dt="2025-03-24T18:47:58.774" v="7200" actId="167"/>
          <ac:spMkLst>
            <pc:docMk/>
            <pc:sldMk cId="234194325" sldId="289"/>
            <ac:spMk id="6" creationId="{A28D9C68-8FF3-6F1A-B685-04D248BDE5AB}"/>
          </ac:spMkLst>
        </pc:spChg>
        <pc:spChg chg="add mod">
          <ac:chgData name="Louis Weimer" userId="d11a7edd0da3a07d" providerId="LiveId" clId="{62ABD55E-F78F-4D84-A966-EEADE5A02CCB}" dt="2025-03-07T19:41:52.243" v="3484" actId="20577"/>
          <ac:spMkLst>
            <pc:docMk/>
            <pc:sldMk cId="234194325" sldId="289"/>
            <ac:spMk id="7" creationId="{9B2EE05D-07A4-AA56-DA99-7CF9B9CCF998}"/>
          </ac:spMkLst>
        </pc:spChg>
        <pc:spChg chg="add mod">
          <ac:chgData name="Louis Weimer" userId="d11a7edd0da3a07d" providerId="LiveId" clId="{62ABD55E-F78F-4D84-A966-EEADE5A02CCB}" dt="2025-03-14T21:35:17.642" v="6195" actId="27636"/>
          <ac:spMkLst>
            <pc:docMk/>
            <pc:sldMk cId="234194325" sldId="289"/>
            <ac:spMk id="8" creationId="{BF726EA9-1C7E-2978-DE44-F4FDE8D40046}"/>
          </ac:spMkLst>
        </pc:spChg>
        <pc:picChg chg="add mod">
          <ac:chgData name="Louis Weimer" userId="d11a7edd0da3a07d" providerId="LiveId" clId="{62ABD55E-F78F-4D84-A966-EEADE5A02CCB}" dt="2025-03-06T21:42:47.369" v="3287" actId="1076"/>
          <ac:picMkLst>
            <pc:docMk/>
            <pc:sldMk cId="234194325" sldId="289"/>
            <ac:picMk id="5" creationId="{0ED6ABF0-2EEE-0C33-D965-49DB0A5B2302}"/>
          </ac:picMkLst>
        </pc:picChg>
      </pc:sldChg>
      <pc:sldChg chg="modSp add del mod">
        <pc:chgData name="Louis Weimer" userId="d11a7edd0da3a07d" providerId="LiveId" clId="{62ABD55E-F78F-4D84-A966-EEADE5A02CCB}" dt="2025-03-08T22:02:04.284" v="3524" actId="47"/>
        <pc:sldMkLst>
          <pc:docMk/>
          <pc:sldMk cId="696989271" sldId="290"/>
        </pc:sldMkLst>
      </pc:sldChg>
      <pc:sldChg chg="addSp delSp modSp add mod">
        <pc:chgData name="Louis Weimer" userId="d11a7edd0da3a07d" providerId="LiveId" clId="{62ABD55E-F78F-4D84-A966-EEADE5A02CCB}" dt="2025-03-24T21:48:47.452" v="7698" actId="20577"/>
        <pc:sldMkLst>
          <pc:docMk/>
          <pc:sldMk cId="119605145" sldId="291"/>
        </pc:sldMkLst>
        <pc:spChg chg="mod">
          <ac:chgData name="Louis Weimer" userId="d11a7edd0da3a07d" providerId="LiveId" clId="{62ABD55E-F78F-4D84-A966-EEADE5A02CCB}" dt="2025-03-24T18:45:18.745" v="7186" actId="1076"/>
          <ac:spMkLst>
            <pc:docMk/>
            <pc:sldMk cId="119605145" sldId="291"/>
            <ac:spMk id="2" creationId="{0A23A8B2-C832-9693-B9B5-0ECF30890088}"/>
          </ac:spMkLst>
        </pc:spChg>
        <pc:spChg chg="add mod ord">
          <ac:chgData name="Louis Weimer" userId="d11a7edd0da3a07d" providerId="LiveId" clId="{62ABD55E-F78F-4D84-A966-EEADE5A02CCB}" dt="2025-03-24T18:45:04.420" v="7184" actId="167"/>
          <ac:spMkLst>
            <pc:docMk/>
            <pc:sldMk cId="119605145" sldId="291"/>
            <ac:spMk id="3" creationId="{74311A9C-F927-04EC-6B24-35AA2221DA4B}"/>
          </ac:spMkLst>
        </pc:spChg>
        <pc:spChg chg="add mod">
          <ac:chgData name="Louis Weimer" userId="d11a7edd0da3a07d" providerId="LiveId" clId="{62ABD55E-F78F-4D84-A966-EEADE5A02CCB}" dt="2025-03-24T21:48:47.452" v="7698" actId="20577"/>
          <ac:spMkLst>
            <pc:docMk/>
            <pc:sldMk cId="119605145" sldId="291"/>
            <ac:spMk id="4" creationId="{2CCE30DA-6AA2-FD93-2BDA-C5771A011340}"/>
          </ac:spMkLst>
        </pc:spChg>
        <pc:spChg chg="add mod">
          <ac:chgData name="Louis Weimer" userId="d11a7edd0da3a07d" providerId="LiveId" clId="{62ABD55E-F78F-4D84-A966-EEADE5A02CCB}" dt="2025-03-24T18:56:51.132" v="7284" actId="1076"/>
          <ac:spMkLst>
            <pc:docMk/>
            <pc:sldMk cId="119605145" sldId="291"/>
            <ac:spMk id="12" creationId="{EE6CAA2C-CEBB-CC45-9AD7-3D3D9F98A088}"/>
          </ac:spMkLst>
        </pc:spChg>
        <pc:spChg chg="add mod">
          <ac:chgData name="Louis Weimer" userId="d11a7edd0da3a07d" providerId="LiveId" clId="{62ABD55E-F78F-4D84-A966-EEADE5A02CCB}" dt="2025-03-24T18:56:30.647" v="7282" actId="1076"/>
          <ac:spMkLst>
            <pc:docMk/>
            <pc:sldMk cId="119605145" sldId="291"/>
            <ac:spMk id="13" creationId="{B1825F81-69C0-C040-0C0D-986B6AF01667}"/>
          </ac:spMkLst>
        </pc:spChg>
        <pc:graphicFrameChg chg="add mod modGraphic">
          <ac:chgData name="Louis Weimer" userId="d11a7edd0da3a07d" providerId="LiveId" clId="{62ABD55E-F78F-4D84-A966-EEADE5A02CCB}" dt="2025-03-24T18:56:23.132" v="7281" actId="1076"/>
          <ac:graphicFrameMkLst>
            <pc:docMk/>
            <pc:sldMk cId="119605145" sldId="291"/>
            <ac:graphicFrameMk id="10" creationId="{DBEFEC03-E9BA-9827-3598-3B6F6F5844EA}"/>
          </ac:graphicFrameMkLst>
        </pc:graphicFrameChg>
        <pc:graphicFrameChg chg="add mod modGraphic">
          <ac:chgData name="Louis Weimer" userId="d11a7edd0da3a07d" providerId="LiveId" clId="{62ABD55E-F78F-4D84-A966-EEADE5A02CCB}" dt="2025-03-24T18:56:41.160" v="7283" actId="1076"/>
          <ac:graphicFrameMkLst>
            <pc:docMk/>
            <pc:sldMk cId="119605145" sldId="291"/>
            <ac:graphicFrameMk id="11" creationId="{4AEA5101-237D-9AEB-06ED-156952517A0B}"/>
          </ac:graphicFrameMkLst>
        </pc:graphicFrameChg>
      </pc:sldChg>
      <pc:sldChg chg="addSp delSp modSp add mod">
        <pc:chgData name="Louis Weimer" userId="d11a7edd0da3a07d" providerId="LiveId" clId="{62ABD55E-F78F-4D84-A966-EEADE5A02CCB}" dt="2025-03-24T18:57:44.036" v="7291" actId="1076"/>
        <pc:sldMkLst>
          <pc:docMk/>
          <pc:sldMk cId="2195281710" sldId="292"/>
        </pc:sldMkLst>
        <pc:spChg chg="mod">
          <ac:chgData name="Louis Weimer" userId="d11a7edd0da3a07d" providerId="LiveId" clId="{62ABD55E-F78F-4D84-A966-EEADE5A02CCB}" dt="2025-03-24T18:45:42.981" v="7193" actId="207"/>
          <ac:spMkLst>
            <pc:docMk/>
            <pc:sldMk cId="2195281710" sldId="292"/>
            <ac:spMk id="2" creationId="{B7D9150E-4C37-FEEF-03B6-F428BEA85E40}"/>
          </ac:spMkLst>
        </pc:spChg>
        <pc:spChg chg="add mod ord">
          <ac:chgData name="Louis Weimer" userId="d11a7edd0da3a07d" providerId="LiveId" clId="{62ABD55E-F78F-4D84-A966-EEADE5A02CCB}" dt="2025-03-24T18:45:37.882" v="7192" actId="167"/>
          <ac:spMkLst>
            <pc:docMk/>
            <pc:sldMk cId="2195281710" sldId="292"/>
            <ac:spMk id="3" creationId="{937F0014-BC64-FCF4-9BC3-728A9F348F4E}"/>
          </ac:spMkLst>
        </pc:spChg>
        <pc:spChg chg="add mod">
          <ac:chgData name="Louis Weimer" userId="d11a7edd0da3a07d" providerId="LiveId" clId="{62ABD55E-F78F-4D84-A966-EEADE5A02CCB}" dt="2025-03-24T18:57:44.036" v="7291" actId="1076"/>
          <ac:spMkLst>
            <pc:docMk/>
            <pc:sldMk cId="2195281710" sldId="292"/>
            <ac:spMk id="7" creationId="{B550C8F5-D14C-3240-9F81-E0C53A4D322E}"/>
          </ac:spMkLst>
        </pc:spChg>
        <pc:graphicFrameChg chg="add mod modGraphic">
          <ac:chgData name="Louis Weimer" userId="d11a7edd0da3a07d" providerId="LiveId" clId="{62ABD55E-F78F-4D84-A966-EEADE5A02CCB}" dt="2025-03-24T18:57:36.984" v="7290" actId="1076"/>
          <ac:graphicFrameMkLst>
            <pc:docMk/>
            <pc:sldMk cId="2195281710" sldId="292"/>
            <ac:graphicFrameMk id="6" creationId="{69C5A9DF-B481-9755-0DC8-059154367A35}"/>
          </ac:graphicFrameMkLst>
        </pc:graphicFrameChg>
        <pc:graphicFrameChg chg="add mod modGraphic">
          <ac:chgData name="Louis Weimer" userId="d11a7edd0da3a07d" providerId="LiveId" clId="{62ABD55E-F78F-4D84-A966-EEADE5A02CCB}" dt="2025-03-24T18:57:26.350" v="7289" actId="1076"/>
          <ac:graphicFrameMkLst>
            <pc:docMk/>
            <pc:sldMk cId="2195281710" sldId="292"/>
            <ac:graphicFrameMk id="8" creationId="{A3F9B2E2-F1A4-FB50-976D-0F1402C7CA07}"/>
          </ac:graphicFrameMkLst>
        </pc:graphicFrameChg>
        <pc:graphicFrameChg chg="add mod modGraphic">
          <ac:chgData name="Louis Weimer" userId="d11a7edd0da3a07d" providerId="LiveId" clId="{62ABD55E-F78F-4D84-A966-EEADE5A02CCB}" dt="2025-03-24T18:57:18.807" v="7288" actId="1076"/>
          <ac:graphicFrameMkLst>
            <pc:docMk/>
            <pc:sldMk cId="2195281710" sldId="292"/>
            <ac:graphicFrameMk id="9" creationId="{697385F0-15E8-F7AE-F710-0FC1DF12216E}"/>
          </ac:graphicFrameMkLst>
        </pc:graphicFrameChg>
      </pc:sldChg>
      <pc:sldChg chg="add del">
        <pc:chgData name="Louis Weimer" userId="d11a7edd0da3a07d" providerId="LiveId" clId="{62ABD55E-F78F-4D84-A966-EEADE5A02CCB}" dt="2025-03-09T01:02:59.707" v="4471" actId="47"/>
        <pc:sldMkLst>
          <pc:docMk/>
          <pc:sldMk cId="1725988898" sldId="293"/>
        </pc:sldMkLst>
      </pc:sldChg>
      <pc:sldChg chg="delSp modSp add del mod">
        <pc:chgData name="Louis Weimer" userId="d11a7edd0da3a07d" providerId="LiveId" clId="{62ABD55E-F78F-4D84-A966-EEADE5A02CCB}" dt="2025-03-09T00:59:47.474" v="4314" actId="47"/>
        <pc:sldMkLst>
          <pc:docMk/>
          <pc:sldMk cId="3534733920" sldId="294"/>
        </pc:sldMkLst>
      </pc:sldChg>
      <pc:sldChg chg="addSp modSp add del mod">
        <pc:chgData name="Louis Weimer" userId="d11a7edd0da3a07d" providerId="LiveId" clId="{62ABD55E-F78F-4D84-A966-EEADE5A02CCB}" dt="2025-03-24T21:51:19.371" v="7704" actId="47"/>
        <pc:sldMkLst>
          <pc:docMk/>
          <pc:sldMk cId="4134740117" sldId="294"/>
        </pc:sldMkLst>
        <pc:spChg chg="mod">
          <ac:chgData name="Louis Weimer" userId="d11a7edd0da3a07d" providerId="LiveId" clId="{62ABD55E-F78F-4D84-A966-EEADE5A02CCB}" dt="2025-03-24T21:37:10.294" v="7397" actId="1035"/>
          <ac:spMkLst>
            <pc:docMk/>
            <pc:sldMk cId="4134740117" sldId="294"/>
            <ac:spMk id="2" creationId="{87AF22DA-991B-A3D8-0273-BDA6D977335F}"/>
          </ac:spMkLst>
        </pc:spChg>
        <pc:spChg chg="mod">
          <ac:chgData name="Louis Weimer" userId="d11a7edd0da3a07d" providerId="LiveId" clId="{62ABD55E-F78F-4D84-A966-EEADE5A02CCB}" dt="2025-03-24T18:51:05.582" v="7233" actId="1076"/>
          <ac:spMkLst>
            <pc:docMk/>
            <pc:sldMk cId="4134740117" sldId="294"/>
            <ac:spMk id="3" creationId="{20DF0E4E-7107-9686-181F-0A7AF4C0EEF5}"/>
          </ac:spMkLst>
        </pc:spChg>
        <pc:spChg chg="mod">
          <ac:chgData name="Louis Weimer" userId="d11a7edd0da3a07d" providerId="LiveId" clId="{62ABD55E-F78F-4D84-A966-EEADE5A02CCB}" dt="2025-03-24T21:39:20.512" v="7439" actId="1076"/>
          <ac:spMkLst>
            <pc:docMk/>
            <pc:sldMk cId="4134740117" sldId="294"/>
            <ac:spMk id="4" creationId="{2CAAA478-B3B6-4762-CF0A-61AE8FD030F8}"/>
          </ac:spMkLst>
        </pc:spChg>
        <pc:spChg chg="mod">
          <ac:chgData name="Louis Weimer" userId="d11a7edd0da3a07d" providerId="LiveId" clId="{62ABD55E-F78F-4D84-A966-EEADE5A02CCB}" dt="2025-03-24T21:39:25.766" v="7440" actId="1076"/>
          <ac:spMkLst>
            <pc:docMk/>
            <pc:sldMk cId="4134740117" sldId="294"/>
            <ac:spMk id="5" creationId="{6736BE92-A690-941E-2E45-51A68F9A3FF5}"/>
          </ac:spMkLst>
        </pc:spChg>
        <pc:spChg chg="mod">
          <ac:chgData name="Louis Weimer" userId="d11a7edd0da3a07d" providerId="LiveId" clId="{62ABD55E-F78F-4D84-A966-EEADE5A02CCB}" dt="2025-03-24T21:39:29.951" v="7441" actId="1076"/>
          <ac:spMkLst>
            <pc:docMk/>
            <pc:sldMk cId="4134740117" sldId="294"/>
            <ac:spMk id="6" creationId="{37D7A46E-E32D-9095-D520-063FEA184F71}"/>
          </ac:spMkLst>
        </pc:spChg>
        <pc:spChg chg="add mod">
          <ac:chgData name="Louis Weimer" userId="d11a7edd0da3a07d" providerId="LiveId" clId="{62ABD55E-F78F-4D84-A966-EEADE5A02CCB}" dt="2025-03-09T01:01:03.065" v="4470" actId="20577"/>
          <ac:spMkLst>
            <pc:docMk/>
            <pc:sldMk cId="4134740117" sldId="294"/>
            <ac:spMk id="7" creationId="{93015838-6F15-493E-AADC-C3E60B783192}"/>
          </ac:spMkLst>
        </pc:spChg>
        <pc:spChg chg="add mod ord">
          <ac:chgData name="Louis Weimer" userId="d11a7edd0da3a07d" providerId="LiveId" clId="{62ABD55E-F78F-4D84-A966-EEADE5A02CCB}" dt="2025-03-24T18:51:30.172" v="7237" actId="167"/>
          <ac:spMkLst>
            <pc:docMk/>
            <pc:sldMk cId="4134740117" sldId="294"/>
            <ac:spMk id="8" creationId="{F342EF1B-340C-6701-058C-42E47B09BE59}"/>
          </ac:spMkLst>
        </pc:spChg>
        <pc:spChg chg="add mod">
          <ac:chgData name="Louis Weimer" userId="d11a7edd0da3a07d" providerId="LiveId" clId="{62ABD55E-F78F-4D84-A966-EEADE5A02CCB}" dt="2025-03-24T21:50:56.023" v="7699"/>
          <ac:spMkLst>
            <pc:docMk/>
            <pc:sldMk cId="4134740117" sldId="294"/>
            <ac:spMk id="9" creationId="{9B0634BF-0537-C521-AAFB-A4BD95EC28BE}"/>
          </ac:spMkLst>
        </pc:spChg>
      </pc:sldChg>
      <pc:sldChg chg="addSp delSp modSp add mod">
        <pc:chgData name="Louis Weimer" userId="d11a7edd0da3a07d" providerId="LiveId" clId="{62ABD55E-F78F-4D84-A966-EEADE5A02CCB}" dt="2025-03-24T21:44:21.402" v="7504" actId="1038"/>
        <pc:sldMkLst>
          <pc:docMk/>
          <pc:sldMk cId="2170308669" sldId="295"/>
        </pc:sldMkLst>
        <pc:spChg chg="mod">
          <ac:chgData name="Louis Weimer" userId="d11a7edd0da3a07d" providerId="LiveId" clId="{62ABD55E-F78F-4D84-A966-EEADE5A02CCB}" dt="2025-03-24T21:36:31.226" v="7350" actId="1036"/>
          <ac:spMkLst>
            <pc:docMk/>
            <pc:sldMk cId="2170308669" sldId="295"/>
            <ac:spMk id="2" creationId="{C1F4A86C-3D32-8232-22EF-653CDA8E8CE8}"/>
          </ac:spMkLst>
        </pc:spChg>
        <pc:spChg chg="mod">
          <ac:chgData name="Louis Weimer" userId="d11a7edd0da3a07d" providerId="LiveId" clId="{62ABD55E-F78F-4D84-A966-EEADE5A02CCB}" dt="2025-03-24T18:51:44.678" v="7240" actId="1076"/>
          <ac:spMkLst>
            <pc:docMk/>
            <pc:sldMk cId="2170308669" sldId="295"/>
            <ac:spMk id="3" creationId="{1CA61E1D-74F9-40C5-B4E2-1EE40C3189E6}"/>
          </ac:spMkLst>
        </pc:spChg>
        <pc:spChg chg="del mod">
          <ac:chgData name="Louis Weimer" userId="d11a7edd0da3a07d" providerId="LiveId" clId="{62ABD55E-F78F-4D84-A966-EEADE5A02CCB}" dt="2025-03-24T21:44:08.117" v="7442" actId="478"/>
          <ac:spMkLst>
            <pc:docMk/>
            <pc:sldMk cId="2170308669" sldId="295"/>
            <ac:spMk id="4" creationId="{C448F934-3D47-25A1-DEF8-EFC4D606E2DC}"/>
          </ac:spMkLst>
        </pc:spChg>
        <pc:spChg chg="del mod">
          <ac:chgData name="Louis Weimer" userId="d11a7edd0da3a07d" providerId="LiveId" clId="{62ABD55E-F78F-4D84-A966-EEADE5A02CCB}" dt="2025-03-24T21:44:11.104" v="7443" actId="478"/>
          <ac:spMkLst>
            <pc:docMk/>
            <pc:sldMk cId="2170308669" sldId="295"/>
            <ac:spMk id="5" creationId="{9A05F708-4AFA-2F06-BD96-93D043C96DB9}"/>
          </ac:spMkLst>
        </pc:spChg>
        <pc:spChg chg="del mod">
          <ac:chgData name="Louis Weimer" userId="d11a7edd0da3a07d" providerId="LiveId" clId="{62ABD55E-F78F-4D84-A966-EEADE5A02CCB}" dt="2025-03-24T21:44:13.388" v="7444" actId="478"/>
          <ac:spMkLst>
            <pc:docMk/>
            <pc:sldMk cId="2170308669" sldId="295"/>
            <ac:spMk id="6" creationId="{CDD492FB-9BF3-BCEC-3A89-B09956A3340A}"/>
          </ac:spMkLst>
        </pc:spChg>
        <pc:spChg chg="mod">
          <ac:chgData name="Louis Weimer" userId="d11a7edd0da3a07d" providerId="LiveId" clId="{62ABD55E-F78F-4D84-A966-EEADE5A02CCB}" dt="2025-03-12T00:16:12.853" v="5356" actId="114"/>
          <ac:spMkLst>
            <pc:docMk/>
            <pc:sldMk cId="2170308669" sldId="295"/>
            <ac:spMk id="7" creationId="{2ED79BB0-E56C-1115-8B05-3778C1B9220B}"/>
          </ac:spMkLst>
        </pc:spChg>
        <pc:spChg chg="add mod ord">
          <ac:chgData name="Louis Weimer" userId="d11a7edd0da3a07d" providerId="LiveId" clId="{62ABD55E-F78F-4D84-A966-EEADE5A02CCB}" dt="2025-03-24T18:52:07.099" v="7244" actId="167"/>
          <ac:spMkLst>
            <pc:docMk/>
            <pc:sldMk cId="2170308669" sldId="295"/>
            <ac:spMk id="8" creationId="{BE451504-A0A6-876D-F448-339F2AFCE41F}"/>
          </ac:spMkLst>
        </pc:spChg>
        <pc:picChg chg="add mod">
          <ac:chgData name="Louis Weimer" userId="d11a7edd0da3a07d" providerId="LiveId" clId="{62ABD55E-F78F-4D84-A966-EEADE5A02CCB}" dt="2025-03-24T21:44:21.402" v="7504" actId="1038"/>
          <ac:picMkLst>
            <pc:docMk/>
            <pc:sldMk cId="2170308669" sldId="295"/>
            <ac:picMk id="10" creationId="{070EEDF0-181B-2BFD-E063-6F684D9B4496}"/>
          </ac:picMkLst>
        </pc:picChg>
      </pc:sldChg>
      <pc:sldChg chg="modSp add del mod">
        <pc:chgData name="Louis Weimer" userId="d11a7edd0da3a07d" providerId="LiveId" clId="{62ABD55E-F78F-4D84-A966-EEADE5A02CCB}" dt="2025-03-09T00:59:53.663" v="4315" actId="47"/>
        <pc:sldMkLst>
          <pc:docMk/>
          <pc:sldMk cId="2780905788" sldId="295"/>
        </pc:sldMkLst>
      </pc:sldChg>
      <pc:sldChg chg="addSp delSp modSp add del mod">
        <pc:chgData name="Louis Weimer" userId="d11a7edd0da3a07d" providerId="LiveId" clId="{62ABD55E-F78F-4D84-A966-EEADE5A02CCB}" dt="2025-03-24T21:45:17.928" v="7574" actId="47"/>
        <pc:sldMkLst>
          <pc:docMk/>
          <pc:sldMk cId="899690560" sldId="296"/>
        </pc:sldMkLst>
        <pc:spChg chg="mod">
          <ac:chgData name="Louis Weimer" userId="d11a7edd0da3a07d" providerId="LiveId" clId="{62ABD55E-F78F-4D84-A966-EEADE5A02CCB}" dt="2025-03-24T21:35:54.352" v="7327" actId="1035"/>
          <ac:spMkLst>
            <pc:docMk/>
            <pc:sldMk cId="899690560" sldId="296"/>
            <ac:spMk id="2" creationId="{FA0A0D18-C029-7559-E02B-FDD2A521B3C1}"/>
          </ac:spMkLst>
        </pc:spChg>
        <pc:spChg chg="mod">
          <ac:chgData name="Louis Weimer" userId="d11a7edd0da3a07d" providerId="LiveId" clId="{62ABD55E-F78F-4D84-A966-EEADE5A02CCB}" dt="2025-03-24T18:52:40.107" v="7250" actId="1076"/>
          <ac:spMkLst>
            <pc:docMk/>
            <pc:sldMk cId="899690560" sldId="296"/>
            <ac:spMk id="3" creationId="{CC30CF72-7574-29B0-035F-B131824861E2}"/>
          </ac:spMkLst>
        </pc:spChg>
        <pc:spChg chg="del mod">
          <ac:chgData name="Louis Weimer" userId="d11a7edd0da3a07d" providerId="LiveId" clId="{62ABD55E-F78F-4D84-A966-EEADE5A02CCB}" dt="2025-03-24T21:44:27.380" v="7505" actId="478"/>
          <ac:spMkLst>
            <pc:docMk/>
            <pc:sldMk cId="899690560" sldId="296"/>
            <ac:spMk id="4" creationId="{1004C934-1EE0-A672-A286-D3ADE4FA8AAF}"/>
          </ac:spMkLst>
        </pc:spChg>
        <pc:spChg chg="del mod">
          <ac:chgData name="Louis Weimer" userId="d11a7edd0da3a07d" providerId="LiveId" clId="{62ABD55E-F78F-4D84-A966-EEADE5A02CCB}" dt="2025-03-24T21:44:33.724" v="7507" actId="478"/>
          <ac:spMkLst>
            <pc:docMk/>
            <pc:sldMk cId="899690560" sldId="296"/>
            <ac:spMk id="5" creationId="{D49DA191-FCFB-6FA0-8E1F-BB4BFC3DF806}"/>
          </ac:spMkLst>
        </pc:spChg>
        <pc:spChg chg="del mod">
          <ac:chgData name="Louis Weimer" userId="d11a7edd0da3a07d" providerId="LiveId" clId="{62ABD55E-F78F-4D84-A966-EEADE5A02CCB}" dt="2025-03-24T21:44:29.422" v="7506" actId="478"/>
          <ac:spMkLst>
            <pc:docMk/>
            <pc:sldMk cId="899690560" sldId="296"/>
            <ac:spMk id="6" creationId="{58DB9199-32D8-659D-1298-33A0AF0989DC}"/>
          </ac:spMkLst>
        </pc:spChg>
        <pc:spChg chg="add mod ord">
          <ac:chgData name="Louis Weimer" userId="d11a7edd0da3a07d" providerId="LiveId" clId="{62ABD55E-F78F-4D84-A966-EEADE5A02CCB}" dt="2025-03-24T18:52:50.407" v="7253" actId="167"/>
          <ac:spMkLst>
            <pc:docMk/>
            <pc:sldMk cId="899690560" sldId="296"/>
            <ac:spMk id="8" creationId="{AFAC6034-290C-506A-00B1-3AB9FD9FA560}"/>
          </ac:spMkLst>
        </pc:spChg>
        <pc:picChg chg="add mod">
          <ac:chgData name="Louis Weimer" userId="d11a7edd0da3a07d" providerId="LiveId" clId="{62ABD55E-F78F-4D84-A966-EEADE5A02CCB}" dt="2025-03-24T21:44:49.102" v="7571" actId="1035"/>
          <ac:picMkLst>
            <pc:docMk/>
            <pc:sldMk cId="899690560" sldId="296"/>
            <ac:picMk id="10" creationId="{25077618-B47F-9779-E636-108C1299A801}"/>
          </ac:picMkLst>
        </pc:picChg>
      </pc:sldChg>
      <pc:sldChg chg="add del">
        <pc:chgData name="Louis Weimer" userId="d11a7edd0da3a07d" providerId="LiveId" clId="{62ABD55E-F78F-4D84-A966-EEADE5A02CCB}" dt="2025-03-09T00:59:58.319" v="4316" actId="47"/>
        <pc:sldMkLst>
          <pc:docMk/>
          <pc:sldMk cId="3939287357" sldId="296"/>
        </pc:sldMkLst>
      </pc:sldChg>
      <pc:sldChg chg="addSp modSp add del mod">
        <pc:chgData name="Louis Weimer" userId="d11a7edd0da3a07d" providerId="LiveId" clId="{62ABD55E-F78F-4D84-A966-EEADE5A02CCB}" dt="2025-03-24T21:45:48.318" v="7577" actId="47"/>
        <pc:sldMkLst>
          <pc:docMk/>
          <pc:sldMk cId="191561861" sldId="297"/>
        </pc:sldMkLst>
        <pc:spChg chg="mod">
          <ac:chgData name="Louis Weimer" userId="d11a7edd0da3a07d" providerId="LiveId" clId="{62ABD55E-F78F-4D84-A966-EEADE5A02CCB}" dt="2025-03-24T19:03:16.637" v="7296" actId="207"/>
          <ac:spMkLst>
            <pc:docMk/>
            <pc:sldMk cId="191561861" sldId="297"/>
            <ac:spMk id="2" creationId="{2C7E1945-A06C-BE98-A1BD-5C4D9869C161}"/>
          </ac:spMkLst>
        </pc:spChg>
        <pc:spChg chg="mod">
          <ac:chgData name="Louis Weimer" userId="d11a7edd0da3a07d" providerId="LiveId" clId="{62ABD55E-F78F-4D84-A966-EEADE5A02CCB}" dt="2025-03-24T19:03:12.055" v="7295" actId="1076"/>
          <ac:spMkLst>
            <pc:docMk/>
            <pc:sldMk cId="191561861" sldId="297"/>
            <ac:spMk id="3" creationId="{5C57E6ED-626E-ED3D-B02C-38937E375023}"/>
          </ac:spMkLst>
        </pc:spChg>
        <pc:spChg chg="add mod ord">
          <ac:chgData name="Louis Weimer" userId="d11a7edd0da3a07d" providerId="LiveId" clId="{62ABD55E-F78F-4D84-A966-EEADE5A02CCB}" dt="2025-03-24T19:03:07.574" v="7294" actId="167"/>
          <ac:spMkLst>
            <pc:docMk/>
            <pc:sldMk cId="191561861" sldId="297"/>
            <ac:spMk id="8" creationId="{7D38649C-471F-6CFA-150B-11BAEDC63BB5}"/>
          </ac:spMkLst>
        </pc:spChg>
      </pc:sldChg>
      <pc:sldChg chg="addSp modSp add del mod">
        <pc:chgData name="Louis Weimer" userId="d11a7edd0da3a07d" providerId="LiveId" clId="{62ABD55E-F78F-4D84-A966-EEADE5A02CCB}" dt="2025-03-24T21:46:32.611" v="7643" actId="47"/>
        <pc:sldMkLst>
          <pc:docMk/>
          <pc:sldMk cId="1431847223" sldId="298"/>
        </pc:sldMkLst>
        <pc:spChg chg="mod">
          <ac:chgData name="Louis Weimer" userId="d11a7edd0da3a07d" providerId="LiveId" clId="{62ABD55E-F78F-4D84-A966-EEADE5A02CCB}" dt="2025-03-24T19:03:41.252" v="7301" actId="207"/>
          <ac:spMkLst>
            <pc:docMk/>
            <pc:sldMk cId="1431847223" sldId="298"/>
            <ac:spMk id="2" creationId="{CD692927-B166-346F-AD83-851E644E4757}"/>
          </ac:spMkLst>
        </pc:spChg>
        <pc:spChg chg="mod">
          <ac:chgData name="Louis Weimer" userId="d11a7edd0da3a07d" providerId="LiveId" clId="{62ABD55E-F78F-4D84-A966-EEADE5A02CCB}" dt="2025-03-24T19:03:25.916" v="7297" actId="1076"/>
          <ac:spMkLst>
            <pc:docMk/>
            <pc:sldMk cId="1431847223" sldId="298"/>
            <ac:spMk id="3" creationId="{08C71FC8-0B5A-02C7-09ED-98D7FE5E7F7F}"/>
          </ac:spMkLst>
        </pc:spChg>
        <pc:spChg chg="add mod ord">
          <ac:chgData name="Louis Weimer" userId="d11a7edd0da3a07d" providerId="LiveId" clId="{62ABD55E-F78F-4D84-A966-EEADE5A02CCB}" dt="2025-03-24T19:03:37.018" v="7300" actId="167"/>
          <ac:spMkLst>
            <pc:docMk/>
            <pc:sldMk cId="1431847223" sldId="298"/>
            <ac:spMk id="9" creationId="{5CBD5676-A6A6-5B42-DE6C-382E2EB74AFC}"/>
          </ac:spMkLst>
        </pc:spChg>
      </pc:sldChg>
      <pc:sldChg chg="addSp delSp modSp add mod">
        <pc:chgData name="Louis Weimer" userId="d11a7edd0da3a07d" providerId="LiveId" clId="{62ABD55E-F78F-4D84-A966-EEADE5A02CCB}" dt="2025-03-24T19:04:06.307" v="7305" actId="207"/>
        <pc:sldMkLst>
          <pc:docMk/>
          <pc:sldMk cId="2606182187" sldId="299"/>
        </pc:sldMkLst>
        <pc:spChg chg="mod">
          <ac:chgData name="Louis Weimer" userId="d11a7edd0da3a07d" providerId="LiveId" clId="{62ABD55E-F78F-4D84-A966-EEADE5A02CCB}" dt="2025-03-24T19:04:06.307" v="7305" actId="207"/>
          <ac:spMkLst>
            <pc:docMk/>
            <pc:sldMk cId="2606182187" sldId="299"/>
            <ac:spMk id="2" creationId="{94AD36A5-9390-80FF-D804-8E7636E25235}"/>
          </ac:spMkLst>
        </pc:spChg>
        <pc:spChg chg="mod">
          <ac:chgData name="Louis Weimer" userId="d11a7edd0da3a07d" providerId="LiveId" clId="{62ABD55E-F78F-4D84-A966-EEADE5A02CCB}" dt="2025-03-24T19:03:48.196" v="7302" actId="1076"/>
          <ac:spMkLst>
            <pc:docMk/>
            <pc:sldMk cId="2606182187" sldId="299"/>
            <ac:spMk id="3" creationId="{E21F5238-7D2D-F370-C1FC-D7167830A0B2}"/>
          </ac:spMkLst>
        </pc:spChg>
        <pc:spChg chg="add mod ord">
          <ac:chgData name="Louis Weimer" userId="d11a7edd0da3a07d" providerId="LiveId" clId="{62ABD55E-F78F-4D84-A966-EEADE5A02CCB}" dt="2025-03-24T19:04:02.132" v="7304" actId="167"/>
          <ac:spMkLst>
            <pc:docMk/>
            <pc:sldMk cId="2606182187" sldId="299"/>
            <ac:spMk id="4" creationId="{24D655F6-B457-E45D-FDF6-41EAB704BF85}"/>
          </ac:spMkLst>
        </pc:spChg>
      </pc:sldChg>
      <pc:sldChg chg="modSp add mod">
        <pc:chgData name="Louis Weimer" userId="d11a7edd0da3a07d" providerId="LiveId" clId="{62ABD55E-F78F-4D84-A966-EEADE5A02CCB}" dt="2025-03-24T21:45:12.423" v="7573"/>
        <pc:sldMkLst>
          <pc:docMk/>
          <pc:sldMk cId="497956691" sldId="300"/>
        </pc:sldMkLst>
        <pc:spChg chg="mod">
          <ac:chgData name="Louis Weimer" userId="d11a7edd0da3a07d" providerId="LiveId" clId="{62ABD55E-F78F-4D84-A966-EEADE5A02CCB}" dt="2025-03-24T21:45:12.423" v="7573"/>
          <ac:spMkLst>
            <pc:docMk/>
            <pc:sldMk cId="497956691" sldId="300"/>
            <ac:spMk id="7" creationId="{086FE6F6-99F3-9510-47DF-3AF5A1F880C9}"/>
          </ac:spMkLst>
        </pc:spChg>
      </pc:sldChg>
      <pc:sldChg chg="modSp add mod">
        <pc:chgData name="Louis Weimer" userId="d11a7edd0da3a07d" providerId="LiveId" clId="{62ABD55E-F78F-4D84-A966-EEADE5A02CCB}" dt="2025-03-24T21:45:40.431" v="7576"/>
        <pc:sldMkLst>
          <pc:docMk/>
          <pc:sldMk cId="2838311989" sldId="301"/>
        </pc:sldMkLst>
        <pc:spChg chg="mod">
          <ac:chgData name="Louis Weimer" userId="d11a7edd0da3a07d" providerId="LiveId" clId="{62ABD55E-F78F-4D84-A966-EEADE5A02CCB}" dt="2025-03-24T21:45:40.431" v="7576"/>
          <ac:spMkLst>
            <pc:docMk/>
            <pc:sldMk cId="2838311989" sldId="301"/>
            <ac:spMk id="7" creationId="{840E5CBD-5341-11F1-CC1A-E9243257FEC2}"/>
          </ac:spMkLst>
        </pc:spChg>
      </pc:sldChg>
      <pc:sldChg chg="addSp delSp modSp add mod">
        <pc:chgData name="Louis Weimer" userId="d11a7edd0da3a07d" providerId="LiveId" clId="{62ABD55E-F78F-4D84-A966-EEADE5A02CCB}" dt="2025-03-24T21:46:29.819" v="7642" actId="1035"/>
        <pc:sldMkLst>
          <pc:docMk/>
          <pc:sldMk cId="2335764738" sldId="302"/>
        </pc:sldMkLst>
        <pc:spChg chg="add mod">
          <ac:chgData name="Louis Weimer" userId="d11a7edd0da3a07d" providerId="LiveId" clId="{62ABD55E-F78F-4D84-A966-EEADE5A02CCB}" dt="2025-03-24T21:46:25.406" v="7638" actId="1036"/>
          <ac:spMkLst>
            <pc:docMk/>
            <pc:sldMk cId="2335764738" sldId="302"/>
            <ac:spMk id="4" creationId="{68CBAB52-A555-BA1B-663E-C4E64D019C75}"/>
          </ac:spMkLst>
        </pc:spChg>
        <pc:spChg chg="add mod">
          <ac:chgData name="Louis Weimer" userId="d11a7edd0da3a07d" providerId="LiveId" clId="{62ABD55E-F78F-4D84-A966-EEADE5A02CCB}" dt="2025-03-24T21:46:29.819" v="7642" actId="1035"/>
          <ac:spMkLst>
            <pc:docMk/>
            <pc:sldMk cId="2335764738" sldId="302"/>
            <ac:spMk id="5" creationId="{23F63E24-AC41-7429-A2DD-75D32C7E9A59}"/>
          </ac:spMkLst>
        </pc:spChg>
        <pc:spChg chg="del">
          <ac:chgData name="Louis Weimer" userId="d11a7edd0da3a07d" providerId="LiveId" clId="{62ABD55E-F78F-4D84-A966-EEADE5A02CCB}" dt="2025-03-24T21:46:05.203" v="7579" actId="478"/>
          <ac:spMkLst>
            <pc:docMk/>
            <pc:sldMk cId="2335764738" sldId="302"/>
            <ac:spMk id="7" creationId="{11A8642F-9BC5-4B4A-DDC8-BC2D7E949FD2}"/>
          </ac:spMkLst>
        </pc:spChg>
      </pc:sldChg>
      <pc:sldChg chg="addSp delSp modSp add mod">
        <pc:chgData name="Louis Weimer" userId="d11a7edd0da3a07d" providerId="LiveId" clId="{62ABD55E-F78F-4D84-A966-EEADE5A02CCB}" dt="2025-03-24T21:51:16.447" v="7703" actId="1076"/>
        <pc:sldMkLst>
          <pc:docMk/>
          <pc:sldMk cId="3444135521" sldId="303"/>
        </pc:sldMkLst>
        <pc:spChg chg="add mod">
          <ac:chgData name="Louis Weimer" userId="d11a7edd0da3a07d" providerId="LiveId" clId="{62ABD55E-F78F-4D84-A966-EEADE5A02CCB}" dt="2025-03-24T21:51:16.447" v="7703" actId="1076"/>
          <ac:spMkLst>
            <pc:docMk/>
            <pc:sldMk cId="3444135521" sldId="303"/>
            <ac:spMk id="4" creationId="{B4E0F4CE-1A17-8FA3-1A28-DA3D1B79278B}"/>
          </ac:spMkLst>
        </pc:spChg>
        <pc:spChg chg="del">
          <ac:chgData name="Louis Weimer" userId="d11a7edd0da3a07d" providerId="LiveId" clId="{62ABD55E-F78F-4D84-A966-EEADE5A02CCB}" dt="2025-03-24T21:51:12.448" v="7701" actId="478"/>
          <ac:spMkLst>
            <pc:docMk/>
            <pc:sldMk cId="3444135521" sldId="303"/>
            <ac:spMk id="7" creationId="{86CF19EF-DFE5-8A15-5DE1-DE90FEFDEC9A}"/>
          </ac:spMkLst>
        </pc:spChg>
      </pc:sldChg>
      <pc:sldChg chg="delSp add mod">
        <pc:chgData name="Louis Weimer" userId="d11a7edd0da3a07d" providerId="LiveId" clId="{62ABD55E-F78F-4D84-A966-EEADE5A02CCB}" dt="2025-03-24T21:51:35.636" v="7706" actId="478"/>
        <pc:sldMkLst>
          <pc:docMk/>
          <pc:sldMk cId="1519855797" sldId="304"/>
        </pc:sldMkLst>
        <pc:spChg chg="del">
          <ac:chgData name="Louis Weimer" userId="d11a7edd0da3a07d" providerId="LiveId" clId="{62ABD55E-F78F-4D84-A966-EEADE5A02CCB}" dt="2025-03-24T21:51:35.636" v="7706" actId="478"/>
          <ac:spMkLst>
            <pc:docMk/>
            <pc:sldMk cId="1519855797" sldId="304"/>
            <ac:spMk id="4" creationId="{0A8D7F94-3D22-4BE0-3520-38F66D531EA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DE0FD-D329-0ED8-44A4-6B42B7081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71ECA-BE1B-D972-CB21-CF87D8842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0A64-E7FF-B48D-1F8B-F0BA72E4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8979B-5A60-DDCC-7402-456F527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B1922-92A9-49D1-1F64-DE1D3C71E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CF5C-9C42-CDD9-A81A-58546F36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3B801-E117-D063-F58C-26221FC75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7B885-CC6E-FB90-298A-8CE57FF6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810D-CF05-966F-0085-D72B90CB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E6FCC-3365-DC77-3475-07D8ECC7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2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F5CE-5CCA-96F4-ACE7-86CD9DD93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54A5-C3C5-BFFA-1899-9655EA1C9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10E6-4686-AD21-B365-BEC1A47C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B1341-0237-D60C-0872-26D682597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D91A6-2523-37BF-F427-77927D74B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3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A0DC-1CCC-0C23-CB8C-D5215109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7DB93-996C-08B2-ABDC-B69D1F362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1B89-38FF-4BC8-DA7A-A672ECD1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B62EA-BE8C-5679-6A39-08FE6F38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BE0D3-8E68-F944-B938-71F1805F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20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BF729-134F-6CB5-0794-8D40EABF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6F596B-05ED-2502-0F66-7E046837C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5491D-7FA1-F1E9-50D9-6B10ADC48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FEB60-90B4-FAF7-CDEA-98E5DFACA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931D-CCD5-590D-D062-B8206E03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8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C2BA-F88B-5A78-60E0-ED710B18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40995-B66F-60D6-D559-B3A0979326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9EF4A-85A4-E3FE-2FD8-C657CC67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FE4F92-17A4-4B73-2CF2-14CD3982A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BF72-03D1-9192-897E-921F2A3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613C6-13A4-15F2-7FF7-5F4EEC1C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18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70064-F259-02DD-0ADC-1DF2AC2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753A2-29F4-EE75-EFFE-78D77604D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001BE-FD04-0822-76ED-C6790A3DD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214FC-1EE4-A0DF-3236-B8DA85CEAC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88AF-7B4F-4D37-4116-59B58AA07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D17F9-9AE9-460F-FE86-1D06E9B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6781E-E9D7-4EF1-4767-EC574FEA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B540B5-F50B-CC7F-8DBD-48473B75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1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F8B2-FB65-449C-96A3-93772729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A40E8-6170-D3EC-0486-939DE3305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9ABD-C90B-4540-8D6A-8907A1BA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11204-41DB-333C-3D56-89618EE0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94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7D5ED2-4F21-F1B8-E462-BB9BBE49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C176F-7581-4429-F189-99F50C3E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AB9FB-8B0F-3ECC-02B7-7C539022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EEDA2-8C6E-5D4B-3CEF-9105D42A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3D841-5411-EF37-FF1D-E0F8D0D2F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7ABF-B47D-EC72-3C9F-C2F1A390B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1E8CA-E8DE-D15C-E1B7-D14E304C0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43345-C079-FD40-95BF-EF2AAB74D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EEDD8-60A2-708D-2925-EC2C13FE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D167-090B-5066-34D4-E17E09D7A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0AD11B-9393-3308-CB15-BF26F61930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1FEB2-7B5F-930D-76CB-B7C6F1AB1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BB23B-B2E7-960D-D9CF-B4ACB92A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77444-3FDC-69AE-5057-C06F37B30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3E29B-C105-7DE8-E7F9-CDEDF9EA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215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BA62E1-5D78-F9FD-3F17-5FE461427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AE94F-DDEA-9E9F-F375-4C0A5527C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61B9-816F-332B-2A38-8A4FACF6E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9AAC4-36EF-4F2C-9745-95DD9835E19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E612C-22D9-E472-9930-14DE1F617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4EC7E-F7B1-BA2D-EC94-CA9C6DCAC2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3788F-9ECD-45AA-95EC-62783C5DC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1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mailto:Louis.Weimer11@gmail.com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PCU9241269241262" TargetMode="External"/><Relationship Id="rId2" Type="http://schemas.openxmlformats.org/officeDocument/2006/relationships/hyperlink" Target="https://www.nar.realtor/magazine/real-estate-news/states-where-home-insurance-costs-are-surging-highes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d.stlouisfed.org/series/PCU9241269241262" TargetMode="External"/><Relationship Id="rId2" Type="http://schemas.openxmlformats.org/officeDocument/2006/relationships/hyperlink" Target="https://www.nar.realtor/magazine/real-estate-news/states-where-home-insurance-costs-are-surging-highes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47CC09-87EC-D697-82FE-3C7BDAA6DCD3}"/>
              </a:ext>
            </a:extLst>
          </p:cNvPr>
          <p:cNvSpPr/>
          <p:nvPr/>
        </p:nvSpPr>
        <p:spPr>
          <a:xfrm>
            <a:off x="0" y="-1"/>
            <a:ext cx="12192000" cy="34290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C37ABF-6FBF-7132-79B8-02D918D96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593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Insurance in The Age of the Climate Crisis</a:t>
            </a:r>
            <a:br>
              <a:rPr lang="en-US" dirty="0"/>
            </a:br>
            <a:br>
              <a:rPr lang="en-US" dirty="0"/>
            </a:br>
            <a:r>
              <a:rPr lang="en-US" sz="3600" dirty="0"/>
              <a:t>How the Insurance Industry can drive Climate Adoption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0159B-D11F-B172-EE37-C58D00537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02605"/>
            <a:ext cx="9144000" cy="1655762"/>
          </a:xfrm>
        </p:spPr>
        <p:txBody>
          <a:bodyPr/>
          <a:lstStyle/>
          <a:p>
            <a:r>
              <a:rPr lang="en-US" dirty="0"/>
              <a:t>Dr. Louis Weimer</a:t>
            </a:r>
          </a:p>
          <a:p>
            <a:r>
              <a:rPr lang="en-US" dirty="0"/>
              <a:t>Louis.Weimer11@gmail.com</a:t>
            </a:r>
          </a:p>
        </p:txBody>
      </p:sp>
    </p:spTree>
    <p:extLst>
      <p:ext uri="{BB962C8B-B14F-4D97-AF65-F5344CB8AC3E}">
        <p14:creationId xmlns:p14="http://schemas.microsoft.com/office/powerpoint/2010/main" val="2851280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4967B-83D5-63BE-2B8F-17040E4E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7F0014-BC64-FCF4-9BC3-728A9F348F4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9150E-4C37-FEEF-03B6-F428BEA8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Climate Change’s Impact on Home Insurance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Insurance Pricing 101: Harder to Match Price to Risk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50C8F5-D14C-3240-9F81-E0C53A4D322E}"/>
              </a:ext>
            </a:extLst>
          </p:cNvPr>
          <p:cNvSpPr txBox="1"/>
          <p:nvPr/>
        </p:nvSpPr>
        <p:spPr>
          <a:xfrm>
            <a:off x="1143248" y="6051575"/>
            <a:ext cx="9895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can think of this as a regression problem</a:t>
            </a:r>
          </a:p>
          <a:p>
            <a:r>
              <a:rPr lang="en-US" b="1" dirty="0"/>
              <a:t>Chronically underpredicting high-risk policies shifts the burden of risk to lower risk policies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5A9DF-B481-9755-0DC8-05915436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6883884"/>
              </p:ext>
            </p:extLst>
          </p:nvPr>
        </p:nvGraphicFramePr>
        <p:xfrm>
          <a:off x="1143248" y="1560386"/>
          <a:ext cx="2147207" cy="4351341"/>
        </p:xfrm>
        <a:graphic>
          <a:graphicData uri="http://schemas.openxmlformats.org/drawingml/2006/table">
            <a:tbl>
              <a:tblPr/>
              <a:tblGrid>
                <a:gridCol w="1330221">
                  <a:extLst>
                    <a:ext uri="{9D8B030D-6E8A-4147-A177-3AD203B41FA5}">
                      <a16:colId xmlns:a16="http://schemas.microsoft.com/office/drawing/2014/main" val="1536227553"/>
                    </a:ext>
                  </a:extLst>
                </a:gridCol>
                <a:gridCol w="816986">
                  <a:extLst>
                    <a:ext uri="{9D8B030D-6E8A-4147-A177-3AD203B41FA5}">
                      <a16:colId xmlns:a16="http://schemas.microsoft.com/office/drawing/2014/main" val="3297094054"/>
                    </a:ext>
                  </a:extLst>
                </a:gridCol>
              </a:tblGrid>
              <a:tr h="632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Differentiation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08669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98065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05147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96672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$400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22133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280633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26826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$800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750993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6139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7907183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2549723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670424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F9B2E2-F1A4-FB50-976D-0F1402C7C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33451"/>
              </p:ext>
            </p:extLst>
          </p:nvPr>
        </p:nvGraphicFramePr>
        <p:xfrm>
          <a:off x="4679527" y="1560387"/>
          <a:ext cx="2622201" cy="4351341"/>
        </p:xfrm>
        <a:graphic>
          <a:graphicData uri="http://schemas.openxmlformats.org/drawingml/2006/table">
            <a:tbl>
              <a:tblPr/>
              <a:tblGrid>
                <a:gridCol w="1491298">
                  <a:extLst>
                    <a:ext uri="{9D8B030D-6E8A-4147-A177-3AD203B41FA5}">
                      <a16:colId xmlns:a16="http://schemas.microsoft.com/office/drawing/2014/main" val="1449242439"/>
                    </a:ext>
                  </a:extLst>
                </a:gridCol>
                <a:gridCol w="1130903">
                  <a:extLst>
                    <a:ext uri="{9D8B030D-6E8A-4147-A177-3AD203B41FA5}">
                      <a16:colId xmlns:a16="http://schemas.microsoft.com/office/drawing/2014/main" val="1793819981"/>
                    </a:ext>
                  </a:extLst>
                </a:gridCol>
              </a:tblGrid>
              <a:tr h="632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Some Differentiation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80627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89238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0203633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$200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$300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01350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122375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556412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0614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82904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$200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$700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837299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572065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94231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$75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98573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7385F0-15E8-F7AE-F710-0FC1DF1221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285302"/>
              </p:ext>
            </p:extLst>
          </p:nvPr>
        </p:nvGraphicFramePr>
        <p:xfrm>
          <a:off x="8690800" y="1560388"/>
          <a:ext cx="2445901" cy="4351341"/>
        </p:xfrm>
        <a:graphic>
          <a:graphicData uri="http://schemas.openxmlformats.org/drawingml/2006/table">
            <a:tbl>
              <a:tblPr/>
              <a:tblGrid>
                <a:gridCol w="1450755">
                  <a:extLst>
                    <a:ext uri="{9D8B030D-6E8A-4147-A177-3AD203B41FA5}">
                      <a16:colId xmlns:a16="http://schemas.microsoft.com/office/drawing/2014/main" val="3945050994"/>
                    </a:ext>
                  </a:extLst>
                </a:gridCol>
                <a:gridCol w="995146">
                  <a:extLst>
                    <a:ext uri="{9D8B030D-6E8A-4147-A177-3AD203B41FA5}">
                      <a16:colId xmlns:a16="http://schemas.microsoft.com/office/drawing/2014/main" val="2730578133"/>
                    </a:ext>
                  </a:extLst>
                </a:gridCol>
              </a:tblGrid>
              <a:tr h="632296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Max differentiation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527410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64606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07955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$200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BE5014"/>
                          </a:solidFill>
                          <a:effectLst/>
                          <a:latin typeface="Aptos Narrow" panose="020B0004020202020204" pitchFamily="34" charset="0"/>
                        </a:rPr>
                        <a:t>$300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580050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557448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183192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78227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12296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$400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$700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804821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94799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268734"/>
                  </a:ext>
                </a:extLst>
              </a:tr>
              <a:tr h="338095"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$50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1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931" marR="5931" marT="593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5411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281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4EAEC-FB7B-5EE3-4CFD-4315C8EB8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28D9C68-8FF3-6F1A-B685-04D248BDE5A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72A5CA-D6E9-6D05-891A-EB736C83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Climate Change’s Impact on Home Insurance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100" dirty="0">
                <a:solidFill>
                  <a:schemeClr val="bg1"/>
                </a:solidFill>
              </a:rPr>
              <a:t>Several Factors Hamper our ability to Match Price to Risk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0372A-F943-E30A-F93F-9C89A6EDA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6864" y="1825625"/>
            <a:ext cx="291693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Heavy Tailing of Risks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D6ABF0-2EEE-0C33-D965-49DB0A5B2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6864" y="3429000"/>
            <a:ext cx="3105310" cy="2654436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42CB0C-B212-E648-70E9-1124D66F8005}"/>
              </a:ext>
            </a:extLst>
          </p:cNvPr>
          <p:cNvSpPr txBox="1">
            <a:spLocks/>
          </p:cNvSpPr>
          <p:nvPr/>
        </p:nvSpPr>
        <p:spPr>
          <a:xfrm>
            <a:off x="94891" y="1959737"/>
            <a:ext cx="373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Regulatory Restrictions on Advanced Algorithms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Machine Learning algorithms can match price to risk much better than traditional actuarial methods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B2EE05D-07A4-AA56-DA99-7CF9B9CCF998}"/>
              </a:ext>
            </a:extLst>
          </p:cNvPr>
          <p:cNvSpPr txBox="1">
            <a:spLocks/>
          </p:cNvSpPr>
          <p:nvPr/>
        </p:nvSpPr>
        <p:spPr>
          <a:xfrm>
            <a:off x="3973902" y="1892681"/>
            <a:ext cx="373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F726EA9-1C7E-2978-DE44-F4FDE8D40046}"/>
              </a:ext>
            </a:extLst>
          </p:cNvPr>
          <p:cNvSpPr txBox="1">
            <a:spLocks/>
          </p:cNvSpPr>
          <p:nvPr/>
        </p:nvSpPr>
        <p:spPr>
          <a:xfrm>
            <a:off x="3973901" y="1959737"/>
            <a:ext cx="37394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Insufficient Actuarial sophistication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We need to better understand climate impact and home hardening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See Stand Insurance, Actuarial Climate Index</a:t>
            </a:r>
          </a:p>
        </p:txBody>
      </p:sp>
    </p:spTree>
    <p:extLst>
      <p:ext uri="{BB962C8B-B14F-4D97-AF65-F5344CB8AC3E}">
        <p14:creationId xmlns:p14="http://schemas.microsoft.com/office/powerpoint/2010/main" val="234194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4ECC1-4F24-B1A6-8B63-BFBC95E1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5A726DA-2C99-6066-20CC-AED3E9B07026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E7FE64-58AE-314C-6A95-82449DD56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6285D-E3F6-0F88-C0CA-B3869ABC8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</a:t>
            </a:r>
          </a:p>
        </p:txBody>
      </p:sp>
    </p:spTree>
    <p:extLst>
      <p:ext uri="{BB962C8B-B14F-4D97-AF65-F5344CB8AC3E}">
        <p14:creationId xmlns:p14="http://schemas.microsoft.com/office/powerpoint/2010/main" val="252519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0273-8F8B-15E9-5CD9-3E70B1707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14010E0-6B9A-7A93-7949-8954AA6D0B3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415F5-301E-458E-BE06-4AC003A61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E8CA-49FC-5045-297E-E81E1DDE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Hardening: Fire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Roof Materials</a:t>
            </a:r>
          </a:p>
          <a:p>
            <a:r>
              <a:rPr lang="en-US" dirty="0"/>
              <a:t>Wall Materials</a:t>
            </a:r>
          </a:p>
          <a:p>
            <a:r>
              <a:rPr lang="en-US" dirty="0"/>
              <a:t>5 feet of space from flame fuel</a:t>
            </a:r>
          </a:p>
          <a:p>
            <a:r>
              <a:rPr lang="en-US" dirty="0"/>
              <a:t>Screen Vents</a:t>
            </a:r>
          </a:p>
          <a:p>
            <a:r>
              <a:rPr lang="en-US" dirty="0"/>
              <a:t>Ember Seals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house in a burnt area&#10;&#10;AI-generated content may be incorrect.">
            <a:extLst>
              <a:ext uri="{FF2B5EF4-FFF2-40B4-BE49-F238E27FC236}">
                <a16:creationId xmlns:a16="http://schemas.microsoft.com/office/drawing/2014/main" id="{1B8A8F19-9C14-24EC-5623-A7AB4DFCE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9479" y="0"/>
            <a:ext cx="6222521" cy="4661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874BC-550E-C02B-7497-331984D7F84B}"/>
              </a:ext>
            </a:extLst>
          </p:cNvPr>
          <p:cNvSpPr txBox="1"/>
          <p:nvPr/>
        </p:nvSpPr>
        <p:spPr>
          <a:xfrm>
            <a:off x="5685777" y="5054211"/>
            <a:ext cx="641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in Lahaina fire. Source: NPR</a:t>
            </a:r>
          </a:p>
        </p:txBody>
      </p:sp>
    </p:spTree>
    <p:extLst>
      <p:ext uri="{BB962C8B-B14F-4D97-AF65-F5344CB8AC3E}">
        <p14:creationId xmlns:p14="http://schemas.microsoft.com/office/powerpoint/2010/main" val="3105961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7A2C7-17F9-0A21-D75E-EED878055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CEA782-3918-5DBC-E751-1600286DBE9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7FA2D-A7DB-4C8C-4113-5BDC7F834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C2DA-4DC4-1CC4-C49F-9397091E4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Hardening: Hurricane</a:t>
            </a:r>
          </a:p>
          <a:p>
            <a:r>
              <a:rPr lang="en-US" dirty="0"/>
              <a:t>Roof Materials</a:t>
            </a:r>
          </a:p>
          <a:p>
            <a:r>
              <a:rPr lang="en-US" dirty="0"/>
              <a:t>Roof Connections</a:t>
            </a:r>
          </a:p>
          <a:p>
            <a:r>
              <a:rPr lang="en-US" dirty="0"/>
              <a:t>Flood Prevention (sealing, drainage)</a:t>
            </a:r>
          </a:p>
          <a:p>
            <a:r>
              <a:rPr lang="en-US" dirty="0"/>
              <a:t>Robust Windows and Doors</a:t>
            </a:r>
          </a:p>
          <a:p>
            <a:r>
              <a:rPr lang="en-US" dirty="0"/>
              <a:t>Stilts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white house with a gray roof&#10;&#10;AI-generated content may be incorrect.">
            <a:extLst>
              <a:ext uri="{FF2B5EF4-FFF2-40B4-BE49-F238E27FC236}">
                <a16:creationId xmlns:a16="http://schemas.microsoft.com/office/drawing/2014/main" id="{18E5732C-0CF6-FEF0-38DB-219C1C58C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912" y="0"/>
            <a:ext cx="4901183" cy="49011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9CE7E8-7FE9-3185-80D4-DF813EF7ACBE}"/>
              </a:ext>
            </a:extLst>
          </p:cNvPr>
          <p:cNvSpPr txBox="1"/>
          <p:nvPr/>
        </p:nvSpPr>
        <p:spPr>
          <a:xfrm>
            <a:off x="7534656" y="5038344"/>
            <a:ext cx="4261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in Mexico Beach, Florida, after Hurricane Michael. Source: ABC News</a:t>
            </a:r>
          </a:p>
        </p:txBody>
      </p:sp>
    </p:spTree>
    <p:extLst>
      <p:ext uri="{BB962C8B-B14F-4D97-AF65-F5344CB8AC3E}">
        <p14:creationId xmlns:p14="http://schemas.microsoft.com/office/powerpoint/2010/main" val="1654114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D23C9-4B16-9338-57EF-BF3645220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217F20-06DE-29B6-922A-43A2D194E7A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8AD973-FEF5-C4C8-5139-7D071D6E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25E3E-B783-6F77-434F-1BCE59DE0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Home Hardening</a:t>
            </a:r>
          </a:p>
          <a:p>
            <a:pPr marL="0" indent="0">
              <a:buNone/>
            </a:pPr>
            <a:r>
              <a:rPr lang="en-US" dirty="0"/>
              <a:t>What do all these home hardening solutions have in common? They’re expensive to do fully. Average homeowner probably can’t spend tens of thousands of dollars without sufficient support or motivation</a:t>
            </a:r>
          </a:p>
        </p:txBody>
      </p:sp>
    </p:spTree>
    <p:extLst>
      <p:ext uri="{BB962C8B-B14F-4D97-AF65-F5344CB8AC3E}">
        <p14:creationId xmlns:p14="http://schemas.microsoft.com/office/powerpoint/2010/main" val="1566190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7019-17FE-E1D4-74C7-65FF92203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682F44-84F6-5A94-DA60-E3D4A1B7D10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67CEA4-5EF6-A981-D6F5-72CA3D29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B06F-D63A-9A6D-6919-CD728F3E2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Community Hardening</a:t>
            </a:r>
          </a:p>
          <a:p>
            <a:pPr marL="0" indent="0">
              <a:buNone/>
            </a:pPr>
            <a:r>
              <a:rPr lang="en-US" dirty="0"/>
              <a:t>Harder to predict, more limited upside. Conditional on building in certain location, there’s always going to be a risk</a:t>
            </a:r>
          </a:p>
          <a:p>
            <a:pPr marL="0" indent="0">
              <a:buNone/>
            </a:pPr>
            <a:r>
              <a:rPr lang="en-US" dirty="0"/>
              <a:t>Palisades fire examples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33587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175B6-0774-3332-1220-3F841F943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B3FA3-4797-61DC-E2BA-2AB3B257345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332C1-22DF-DFB0-D9CC-CC9F7F85A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74C07-D81D-4DDF-DF85-DD83E64D6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Insurance Company Towns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Partnership between Insurance and Property Development to build resilient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Probably already happening</a:t>
            </a:r>
          </a:p>
        </p:txBody>
      </p:sp>
    </p:spTree>
    <p:extLst>
      <p:ext uri="{BB962C8B-B14F-4D97-AF65-F5344CB8AC3E}">
        <p14:creationId xmlns:p14="http://schemas.microsoft.com/office/powerpoint/2010/main" val="232267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9933C-102C-9D94-1275-7C6D79C02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D13F7-8A53-2351-DF27-8A1171995EA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5886D3-3F2C-1E63-437A-68316824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Private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C0F82-D6F9-F472-AA8B-A15256BA8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Japanify</a:t>
            </a:r>
            <a:r>
              <a:rPr lang="en-US" dirty="0"/>
              <a:t> Home Building </a:t>
            </a:r>
          </a:p>
          <a:p>
            <a:pPr marL="0" indent="0">
              <a:buNone/>
            </a:pPr>
            <a:r>
              <a:rPr lang="en-US" dirty="0"/>
              <a:t>	Cheaper Materials</a:t>
            </a:r>
          </a:p>
          <a:p>
            <a:pPr marL="0" indent="0">
              <a:buNone/>
            </a:pPr>
            <a:r>
              <a:rPr lang="en-US" dirty="0"/>
              <a:t>	Easier Reconstruction (Modular homes)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Significant Overlap with tiny home movement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Would require radical rethinking of American economic system</a:t>
            </a:r>
          </a:p>
        </p:txBody>
      </p:sp>
    </p:spTree>
    <p:extLst>
      <p:ext uri="{BB962C8B-B14F-4D97-AF65-F5344CB8AC3E}">
        <p14:creationId xmlns:p14="http://schemas.microsoft.com/office/powerpoint/2010/main" val="43372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240288-309C-09EF-21C8-7DBF30E3E129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C46A-E368-F1CD-5546-77C9F54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Public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9E4A-42D0-5760-C73A-70AD5194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Encourage Home Hardening</a:t>
            </a:r>
          </a:p>
          <a:p>
            <a:pPr marL="0" indent="0">
              <a:buNone/>
            </a:pPr>
            <a:r>
              <a:rPr lang="en-US" dirty="0"/>
              <a:t>Allow for more Advanced Pricing Methodologies (more on this later)</a:t>
            </a:r>
          </a:p>
          <a:p>
            <a:pPr marL="0" indent="0">
              <a:buNone/>
            </a:pPr>
            <a:r>
              <a:rPr lang="en-US" dirty="0"/>
              <a:t>Restrictions on where to build new homes</a:t>
            </a:r>
          </a:p>
          <a:p>
            <a:pPr marL="0" indent="0">
              <a:buNone/>
            </a:pPr>
            <a:r>
              <a:rPr lang="en-US" dirty="0"/>
              <a:t>	a.) disincentivize migration to CAT-prone states</a:t>
            </a:r>
          </a:p>
          <a:p>
            <a:pPr marL="0" indent="0">
              <a:buNone/>
            </a:pPr>
            <a:r>
              <a:rPr lang="en-US" dirty="0"/>
              <a:t>	b.) disincentivize construction in CAT-prone areas—next to	beach, in WUI</a:t>
            </a:r>
          </a:p>
        </p:txBody>
      </p:sp>
    </p:spTree>
    <p:extLst>
      <p:ext uri="{BB962C8B-B14F-4D97-AF65-F5344CB8AC3E}">
        <p14:creationId xmlns:p14="http://schemas.microsoft.com/office/powerpoint/2010/main" val="54889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B8790-1B9C-F0E2-CE16-217C06E61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4C03209-3EDF-A1E4-4089-1D691720F7C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D7280-534B-C214-8496-2D7D5B8D3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Caveat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0FC86-88C4-512D-89D4-BEE18E6C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opinions expressed here are my own and do not reflect any official positions or communication from organizations with which I am affiliated</a:t>
            </a:r>
          </a:p>
        </p:txBody>
      </p:sp>
    </p:spTree>
    <p:extLst>
      <p:ext uri="{BB962C8B-B14F-4D97-AF65-F5344CB8AC3E}">
        <p14:creationId xmlns:p14="http://schemas.microsoft.com/office/powerpoint/2010/main" val="3077342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4CFB3-9C80-A1E7-9DE5-9A86219E6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1B0668-9AE6-4FE9-FB7B-2F55CB6E76D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989E8-D84C-3F31-7F0C-3D438C0F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5D1D3-BB8A-4D38-E7B6-0C31DC050D15}"/>
              </a:ext>
            </a:extLst>
          </p:cNvPr>
          <p:cNvSpPr txBox="1"/>
          <p:nvPr/>
        </p:nvSpPr>
        <p:spPr>
          <a:xfrm>
            <a:off x="838200" y="1901107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pic>
        <p:nvPicPr>
          <p:cNvPr id="10" name="Picture 9" descr="A black arrow pointing to the left&#10;&#10;AI-generated content may be incorrect.">
            <a:extLst>
              <a:ext uri="{FF2B5EF4-FFF2-40B4-BE49-F238E27FC236}">
                <a16:creationId xmlns:a16="http://schemas.microsoft.com/office/drawing/2014/main" id="{C3939056-296F-17E6-6BFC-CAA600DC7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24" y="3092301"/>
            <a:ext cx="5829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557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E5CF8-5C97-CC85-016D-82E7F8B5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047B34-25B6-7D95-A7C3-ADCF22F17721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BC0B2-F5AB-2DF3-C797-5CB644FB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1B3C05-BBF4-3D3F-31FC-5BB0F53880A3}"/>
              </a:ext>
            </a:extLst>
          </p:cNvPr>
          <p:cNvSpPr txBox="1"/>
          <p:nvPr/>
        </p:nvSpPr>
        <p:spPr>
          <a:xfrm>
            <a:off x="838200" y="1901107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pic>
        <p:nvPicPr>
          <p:cNvPr id="10" name="Picture 9" descr="A black arrow pointing to the left&#10;&#10;AI-generated content may be incorrect.">
            <a:extLst>
              <a:ext uri="{FF2B5EF4-FFF2-40B4-BE49-F238E27FC236}">
                <a16:creationId xmlns:a16="http://schemas.microsoft.com/office/drawing/2014/main" id="{3F217949-AA5C-45B0-98EF-BDD7EA5194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24" y="3092301"/>
            <a:ext cx="5829300" cy="828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0F4CE-1A17-8FA3-1A28-DA3D1B79278B}"/>
              </a:ext>
            </a:extLst>
          </p:cNvPr>
          <p:cNvSpPr txBox="1"/>
          <p:nvPr/>
        </p:nvSpPr>
        <p:spPr>
          <a:xfrm>
            <a:off x="838199" y="4868106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Premia a.) make home hardening discounts more attractive, and b.) disincentivize migration to areas that require home hardening investments</a:t>
            </a:r>
          </a:p>
        </p:txBody>
      </p:sp>
    </p:spTree>
    <p:extLst>
      <p:ext uri="{BB962C8B-B14F-4D97-AF65-F5344CB8AC3E}">
        <p14:creationId xmlns:p14="http://schemas.microsoft.com/office/powerpoint/2010/main" val="344413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3995E-A739-4568-39EF-6F31E82A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451504-A0A6-876D-F448-339F2AFCE41F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F4A86C-3D32-8232-22EF-653CDA8E8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A61E1D-74F9-40C5-B4E2-1EE40C3189E6}"/>
              </a:ext>
            </a:extLst>
          </p:cNvPr>
          <p:cNvSpPr txBox="1"/>
          <p:nvPr/>
        </p:nvSpPr>
        <p:spPr>
          <a:xfrm>
            <a:off x="838200" y="1901107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D79BB0-E56C-1115-8B05-3778C1B9220B}"/>
              </a:ext>
            </a:extLst>
          </p:cNvPr>
          <p:cNvSpPr txBox="1"/>
          <p:nvPr/>
        </p:nvSpPr>
        <p:spPr>
          <a:xfrm>
            <a:off x="838200" y="4333269"/>
            <a:ext cx="11170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Make home hardening discounts more attractive</a:t>
            </a:r>
          </a:p>
          <a:p>
            <a:endParaRPr lang="en-US" sz="2400" dirty="0"/>
          </a:p>
          <a:p>
            <a:r>
              <a:rPr lang="en-US" sz="2400" dirty="0"/>
              <a:t>Someone paying $10,000/year in premia is less likely to invest in home hardening than someone paying $20,000 </a:t>
            </a:r>
            <a:r>
              <a:rPr lang="en-US" sz="2400" i="1" dirty="0"/>
              <a:t>if</a:t>
            </a:r>
            <a:r>
              <a:rPr lang="en-US" sz="2400" dirty="0"/>
              <a:t> they receive appropriate premia discounts</a:t>
            </a:r>
          </a:p>
          <a:p>
            <a:endParaRPr lang="en-US" sz="2400" dirty="0"/>
          </a:p>
          <a:p>
            <a:r>
              <a:rPr lang="en-US" sz="2400" dirty="0"/>
              <a:t>See Stand Insurance for example</a:t>
            </a:r>
          </a:p>
        </p:txBody>
      </p:sp>
      <p:pic>
        <p:nvPicPr>
          <p:cNvPr id="10" name="Picture 9" descr="A black arrow pointing to the left&#10;&#10;AI-generated content may be incorrect.">
            <a:extLst>
              <a:ext uri="{FF2B5EF4-FFF2-40B4-BE49-F238E27FC236}">
                <a16:creationId xmlns:a16="http://schemas.microsoft.com/office/drawing/2014/main" id="{070EEDF0-181B-2BFD-E063-6F684D9B4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24" y="3092301"/>
            <a:ext cx="5829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08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A9215-46AB-6064-1656-0A7DFFA71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BDDF37-902D-442B-23A4-40D61DB947A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B2C0A-7FB8-62FC-CF6D-B378E872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5C0D15-6EE0-DC7D-DA66-464E759C4828}"/>
              </a:ext>
            </a:extLst>
          </p:cNvPr>
          <p:cNvSpPr txBox="1"/>
          <p:nvPr/>
        </p:nvSpPr>
        <p:spPr>
          <a:xfrm>
            <a:off x="838200" y="1901107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FE6F6-99F3-9510-47DF-3AF5A1F880C9}"/>
              </a:ext>
            </a:extLst>
          </p:cNvPr>
          <p:cNvSpPr txBox="1"/>
          <p:nvPr/>
        </p:nvSpPr>
        <p:spPr>
          <a:xfrm>
            <a:off x="838200" y="4333269"/>
            <a:ext cx="111709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Disincentivize building in areas that require home hardening investments</a:t>
            </a:r>
          </a:p>
          <a:p>
            <a:endParaRPr lang="en-US" sz="2400" dirty="0"/>
          </a:p>
          <a:p>
            <a:r>
              <a:rPr lang="en-US" sz="2400" dirty="0"/>
              <a:t>If Insurance is priced correctly, building homes in WUI/beachfront should be </a:t>
            </a:r>
            <a:r>
              <a:rPr lang="en-US" sz="2400" i="1" dirty="0"/>
              <a:t>expensive</a:t>
            </a:r>
          </a:p>
        </p:txBody>
      </p:sp>
      <p:pic>
        <p:nvPicPr>
          <p:cNvPr id="10" name="Picture 9" descr="A black arrow pointing to the left&#10;&#10;AI-generated content may be incorrect.">
            <a:extLst>
              <a:ext uri="{FF2B5EF4-FFF2-40B4-BE49-F238E27FC236}">
                <a16:creationId xmlns:a16="http://schemas.microsoft.com/office/drawing/2014/main" id="{C95B2573-C418-5885-3753-744B8CBFD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24" y="3092301"/>
            <a:ext cx="5829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5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DD5C0-14E8-4603-9667-BDABFDB67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A6243-8E13-086D-D086-7D98FD7DFDA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0A262-B1EE-9871-DCDF-9FE91FCBE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5335F9-1828-A9B9-56BC-88D9DD6CE6B6}"/>
              </a:ext>
            </a:extLst>
          </p:cNvPr>
          <p:cNvSpPr txBox="1"/>
          <p:nvPr/>
        </p:nvSpPr>
        <p:spPr>
          <a:xfrm>
            <a:off x="838200" y="1901107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E5CBD-5341-11F1-CC1A-E9243257FEC2}"/>
              </a:ext>
            </a:extLst>
          </p:cNvPr>
          <p:cNvSpPr txBox="1"/>
          <p:nvPr/>
        </p:nvSpPr>
        <p:spPr>
          <a:xfrm>
            <a:off x="838200" y="4333269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Another option is to subsidize home hardening. Limited at federal level, unlikely to improve for 4 years. State level hit or miss</a:t>
            </a:r>
          </a:p>
        </p:txBody>
      </p:sp>
      <p:pic>
        <p:nvPicPr>
          <p:cNvPr id="10" name="Picture 9" descr="A black arrow pointing to the left&#10;&#10;AI-generated content may be incorrect.">
            <a:extLst>
              <a:ext uri="{FF2B5EF4-FFF2-40B4-BE49-F238E27FC236}">
                <a16:creationId xmlns:a16="http://schemas.microsoft.com/office/drawing/2014/main" id="{3168BDB3-96AE-E5E8-3401-C1146BDF0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24" y="3092301"/>
            <a:ext cx="58293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311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3188C-6E49-5C9D-123F-73576014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E7CF0B-37AB-3CD3-AED9-FFB2310E62E2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DE06F-B208-9AE1-B7A7-169B6EA59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4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D4A43-4A79-8BB6-DA53-9D590E8C9A3B}"/>
              </a:ext>
            </a:extLst>
          </p:cNvPr>
          <p:cNvSpPr txBox="1"/>
          <p:nvPr/>
        </p:nvSpPr>
        <p:spPr>
          <a:xfrm>
            <a:off x="838200" y="1901107"/>
            <a:ext cx="111709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Homeowners will invest in home hardening when cost of doing so is less than the money they will save in Insurance premia:</a:t>
            </a:r>
          </a:p>
        </p:txBody>
      </p:sp>
      <p:pic>
        <p:nvPicPr>
          <p:cNvPr id="10" name="Picture 9" descr="A black arrow pointing to the left&#10;&#10;AI-generated content may be incorrect.">
            <a:extLst>
              <a:ext uri="{FF2B5EF4-FFF2-40B4-BE49-F238E27FC236}">
                <a16:creationId xmlns:a16="http://schemas.microsoft.com/office/drawing/2014/main" id="{26B4FD86-A30D-BE4C-445A-D0023696B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624" y="3092301"/>
            <a:ext cx="5829300" cy="8286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CBAB52-A555-BA1B-663E-C4E64D019C75}"/>
              </a:ext>
            </a:extLst>
          </p:cNvPr>
          <p:cNvSpPr txBox="1"/>
          <p:nvPr/>
        </p:nvSpPr>
        <p:spPr>
          <a:xfrm>
            <a:off x="803696" y="4091727"/>
            <a:ext cx="413061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Increase Discount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Charging more for high-risk properties (facilitated by allowing machine learning and climate data in pricing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Giving more discounts for home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63E24-AC41-7429-A2DD-75D32C7E9A59}"/>
              </a:ext>
            </a:extLst>
          </p:cNvPr>
          <p:cNvSpPr txBox="1"/>
          <p:nvPr/>
        </p:nvSpPr>
        <p:spPr>
          <a:xfrm>
            <a:off x="5863573" y="4103927"/>
            <a:ext cx="41306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Decrease Cost By: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Subsidies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Cheaper home hardening (hello engineers!)</a:t>
            </a:r>
          </a:p>
        </p:txBody>
      </p:sp>
    </p:spTree>
    <p:extLst>
      <p:ext uri="{BB962C8B-B14F-4D97-AF65-F5344CB8AC3E}">
        <p14:creationId xmlns:p14="http://schemas.microsoft.com/office/powerpoint/2010/main" val="2335764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50639-725D-C92A-65D7-2255D3571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D655F6-B457-E45D-FDF6-41EAB704BF8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D36A5-9390-80FF-D804-8E7636E25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05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Bringing it all Home: How Insurance Can Incentivize Climate Resilience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1F5238-7D2D-F370-C1FC-D7167830A0B2}"/>
              </a:ext>
            </a:extLst>
          </p:cNvPr>
          <p:cNvSpPr txBox="1"/>
          <p:nvPr/>
        </p:nvSpPr>
        <p:spPr>
          <a:xfrm>
            <a:off x="838200" y="2007909"/>
            <a:ext cx="111709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Giving appropriate discounts for home hardening is a challenging methodological problem for all the same reasons that pricing in  warming world is challenging</a:t>
            </a:r>
          </a:p>
          <a:p>
            <a:endParaRPr lang="en-US" sz="2400" dirty="0"/>
          </a:p>
          <a:p>
            <a:r>
              <a:rPr lang="en-US" sz="2400" dirty="0"/>
              <a:t>Good news is that there are positive examples: wind mitigation in Florida</a:t>
            </a:r>
          </a:p>
          <a:p>
            <a:endParaRPr lang="en-US" sz="2400" dirty="0"/>
          </a:p>
          <a:p>
            <a:r>
              <a:rPr lang="en-US" sz="2400" dirty="0"/>
              <a:t>Insurance Industry’s leadership will be more setting appropriate incentives than galvanizing political will</a:t>
            </a:r>
          </a:p>
        </p:txBody>
      </p:sp>
    </p:spTree>
    <p:extLst>
      <p:ext uri="{BB962C8B-B14F-4D97-AF65-F5344CB8AC3E}">
        <p14:creationId xmlns:p14="http://schemas.microsoft.com/office/powerpoint/2010/main" val="2606182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0C1C217-6EFD-80A6-5B4F-BF9B6527C9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CC46A-E368-F1CD-5546-77C9F546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9E4A-42D0-5760-C73A-70AD5194F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5313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BAB9-8B51-65B3-39D7-C50274C31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9946AB-C597-3332-2D28-46D850C32BA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68D08-2F24-076E-6E64-DE8964B42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57A13-EBEE-6170-8C32-F648F7C76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Poor Subsiding Rich</a:t>
            </a:r>
          </a:p>
          <a:p>
            <a:pPr marL="0" indent="0">
              <a:buNone/>
            </a:pPr>
            <a:r>
              <a:rPr lang="en-US" u="sng" dirty="0"/>
              <a:t>Thought experiment: </a:t>
            </a:r>
          </a:p>
          <a:p>
            <a:pPr marL="0" indent="0">
              <a:buNone/>
            </a:pPr>
            <a:r>
              <a:rPr lang="en-US" dirty="0"/>
              <a:t>Insurance company has 1,000 homes in Florida. </a:t>
            </a:r>
          </a:p>
          <a:p>
            <a:pPr marL="0" indent="0">
              <a:buNone/>
            </a:pPr>
            <a:r>
              <a:rPr lang="en-US" dirty="0"/>
              <a:t>950 are inland, 50 on the coast. </a:t>
            </a:r>
          </a:p>
          <a:p>
            <a:pPr marL="0" indent="0">
              <a:buNone/>
            </a:pPr>
            <a:r>
              <a:rPr lang="en-US" dirty="0"/>
              <a:t>Due to Reasons discussed in this lecture, the company cannot charge the 50 properties on the coast commensurate to their risk.</a:t>
            </a:r>
          </a:p>
          <a:p>
            <a:pPr marL="0" indent="0">
              <a:buNone/>
            </a:pPr>
            <a:r>
              <a:rPr lang="en-US" dirty="0"/>
              <a:t>Inland homes end up subsidizing ones on the coast—i.e., less wealthy people subsidize wealthy ones.</a:t>
            </a:r>
          </a:p>
        </p:txBody>
      </p:sp>
    </p:spTree>
    <p:extLst>
      <p:ext uri="{BB962C8B-B14F-4D97-AF65-F5344CB8AC3E}">
        <p14:creationId xmlns:p14="http://schemas.microsoft.com/office/powerpoint/2010/main" val="98961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91ECA-80A5-B2B6-47B7-EBEBCD3E5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7E8CBD-5F2F-B1E0-2451-8FD899FE9B3E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10A17-8C32-D672-9FCF-28E11FEF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65DA-88A8-1690-78FE-FC7B04F12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Poor Subsiding Rich</a:t>
            </a:r>
          </a:p>
          <a:p>
            <a:pPr marL="0" indent="0">
              <a:buNone/>
            </a:pPr>
            <a:r>
              <a:rPr lang="en-US" u="sng" dirty="0"/>
              <a:t>Thought experiment: </a:t>
            </a:r>
          </a:p>
          <a:p>
            <a:pPr marL="0" indent="0">
              <a:buNone/>
            </a:pPr>
            <a:r>
              <a:rPr lang="en-US" dirty="0"/>
              <a:t>Prior example was within one state. What happens between states as federal government foots more and more of the bill for catastrophe reconstruction?</a:t>
            </a:r>
          </a:p>
          <a:p>
            <a:pPr marL="0" indent="0">
              <a:buNone/>
            </a:pPr>
            <a:r>
              <a:rPr lang="en-US" dirty="0"/>
              <a:t>Less catastrophe prone states subsidize more catastrophe prone ones</a:t>
            </a:r>
          </a:p>
        </p:txBody>
      </p:sp>
    </p:spTree>
    <p:extLst>
      <p:ext uri="{BB962C8B-B14F-4D97-AF65-F5344CB8AC3E}">
        <p14:creationId xmlns:p14="http://schemas.microsoft.com/office/powerpoint/2010/main" val="788066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EC56BD-5F8D-8FB6-8E97-695788F17344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D42C-5C3E-259B-09C1-F958EA8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B60-E3E8-F6F7-29C0-9A521976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1.) State of the Home Insurance Market and Catastrophic Weather</a:t>
            </a:r>
          </a:p>
          <a:p>
            <a:pPr marL="0" indent="0">
              <a:buNone/>
            </a:pPr>
            <a:r>
              <a:rPr lang="en-US" dirty="0"/>
              <a:t>2.) Causes of the Home Insurance Crisis</a:t>
            </a:r>
          </a:p>
          <a:p>
            <a:pPr marL="0" indent="0">
              <a:buNone/>
            </a:pPr>
            <a:r>
              <a:rPr lang="en-US" dirty="0"/>
              <a:t>3.) Climate Change’s Impact on the Home Insurance Market</a:t>
            </a:r>
          </a:p>
          <a:p>
            <a:pPr marL="0" indent="0">
              <a:buNone/>
            </a:pPr>
            <a:r>
              <a:rPr lang="en-US" dirty="0"/>
              <a:t>4.) Potential Solutions</a:t>
            </a:r>
          </a:p>
          <a:p>
            <a:pPr marL="0" indent="0">
              <a:buNone/>
            </a:pPr>
            <a:r>
              <a:rPr lang="en-US" dirty="0"/>
              <a:t>5.) Concluding Thoughts</a:t>
            </a:r>
          </a:p>
        </p:txBody>
      </p:sp>
    </p:spTree>
    <p:extLst>
      <p:ext uri="{BB962C8B-B14F-4D97-AF65-F5344CB8AC3E}">
        <p14:creationId xmlns:p14="http://schemas.microsoft.com/office/powerpoint/2010/main" val="157763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EF52D-77B6-FBF8-E4D2-2B20EF66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312E43-7FE1-F08D-836A-FE3530089FDA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FEBDB4-33EA-1C37-36E2-716D410E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00FBD-829F-D961-8F7B-C2713AD3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1511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Less catastrophe prone states subsidize more catastrophe prone ones—e.g., residents of Ohio and Indiana subsidize Texas and Florida</a:t>
            </a:r>
          </a:p>
          <a:p>
            <a:pPr marL="0" indent="0">
              <a:buNone/>
            </a:pPr>
            <a:r>
              <a:rPr lang="en-US" dirty="0"/>
              <a:t>Note: Many states with high FEMA expenditures are </a:t>
            </a:r>
            <a:r>
              <a:rPr lang="en-US"/>
              <a:t>attracting residents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A62A70-A34F-E778-A9B7-51C2C2D71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399" y="2402701"/>
            <a:ext cx="6343601" cy="44552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1C8A9D-31CE-77EA-8DFE-C1F263EB560E}"/>
              </a:ext>
            </a:extLst>
          </p:cNvPr>
          <p:cNvSpPr txBox="1"/>
          <p:nvPr/>
        </p:nvSpPr>
        <p:spPr>
          <a:xfrm>
            <a:off x="6603348" y="1900069"/>
            <a:ext cx="5193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FEMA expenditures by State (not per capita)</a:t>
            </a:r>
          </a:p>
        </p:txBody>
      </p:sp>
    </p:spTree>
    <p:extLst>
      <p:ext uri="{BB962C8B-B14F-4D97-AF65-F5344CB8AC3E}">
        <p14:creationId xmlns:p14="http://schemas.microsoft.com/office/powerpoint/2010/main" val="2699537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14E25-36B8-6B28-6F4F-84174596A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C6B48D-7981-7C99-06B0-B116C1B3ABE3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CDB98-9028-EBA8-2671-9823F51C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Concluding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F524-D427-480A-42FA-908F3302B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Prior two slides demonstrate societal-level moral hazard problem.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prevent this moral hazard, we would need to let risk-takers fail.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comfortable are we letting companies fail? How comfortable are we letting individual homes fail?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Federal </a:t>
            </a:r>
            <a:r>
              <a:rPr lang="en-US"/>
              <a:t>Insurance; Hamilton’s </a:t>
            </a:r>
            <a:r>
              <a:rPr lang="en-US" dirty="0"/>
              <a:t>Paradox</a:t>
            </a:r>
          </a:p>
        </p:txBody>
      </p:sp>
    </p:spTree>
    <p:extLst>
      <p:ext uri="{BB962C8B-B14F-4D97-AF65-F5344CB8AC3E}">
        <p14:creationId xmlns:p14="http://schemas.microsoft.com/office/powerpoint/2010/main" val="3118710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0FC28-14CA-98B8-BDC3-C400C8319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B719D6-60CE-44C7-3101-91C624A33EED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69AE93-CCD2-6A42-D3F8-C386FCC1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A553-C971-0FBA-418D-7CCA52BB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Stay in Touch!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Louis.Weimer11@gmail.com</a:t>
            </a:r>
            <a:endParaRPr lang="en-US" dirty="0"/>
          </a:p>
          <a:p>
            <a:pPr marL="0" indent="0">
              <a:buNone/>
            </a:pPr>
            <a:r>
              <a:rPr lang="en-US"/>
              <a:t>LinkedIn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842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508551-80CB-578D-198A-BF3AB3F0EEE5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B0B50D-9A8C-C732-13BB-2186790B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FD3F9-543B-9651-8092-B009DD656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https://www.nar.realtor/magazine/real-estate-news/states-where-home-insurance-costs-are-surging-highest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St. Louis Federal Reserve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https://fred.stlouisfed.org/series/PCU9241269241262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Mortgage reports:</a:t>
            </a:r>
          </a:p>
          <a:p>
            <a:pPr marL="0" indent="0">
              <a:buNone/>
            </a:pPr>
            <a:r>
              <a:rPr lang="en-US" dirty="0"/>
              <a:t>https://themortgagereports.com/112679/states-surging-home-insurance-costs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21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6A15EA-AE3A-55DE-C4BB-59627A6BE01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D42C-5C3E-259B-09C1-F958EA8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Causes of the Home Insurance Crisis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B60-E3E8-F6F7-29C0-9A5219763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.) Climate Change (focus) 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ii.) Socioeconomic (inflation, house appreciation, migration to catastrophe prone areas)—pick up this thread in concluding thoughts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iii.) regulatory (e.g., Florida making it too easy to claim damage)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Note: Each of these interacts with the others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02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982943-2436-F685-4AA6-60FFEF399B1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E8D42C-5C3E-259B-09C1-F958EA89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 of the Home Insurance Market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46B60-E3E8-F6F7-29C0-9A5219763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4"/>
            <a:ext cx="10515600" cy="56675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Premia are rising across the country. In 2024 Louisiana rates increased on average 24% to ~$8,000/year.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Florida rates will likely reach $12,000/year by 2025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Insurers leaving high risk states </a:t>
            </a:r>
            <a:r>
              <a:rPr lang="en-US" dirty="0" err="1"/>
              <a:t>en</a:t>
            </a:r>
            <a:r>
              <a:rPr lang="en-US" dirty="0"/>
              <a:t> masse (see Florida, California)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/>
              <a:t>Source: National Association of Realtors</a:t>
            </a:r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https://www.nar.realtor/magazine/real-estate-news/states-where-home-insurance-costs-are-surging-highest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St. Louis Federal Reserve</a:t>
            </a:r>
          </a:p>
          <a:p>
            <a:pPr marL="0" indent="0">
              <a:buNone/>
            </a:pPr>
            <a:r>
              <a:rPr lang="en-US" sz="1400" dirty="0">
                <a:hlinkClick r:id="rId3"/>
              </a:rPr>
              <a:t>https://fred.stlouisfed.org/series/PCU9241269241262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https://themortgagereports.com/112679/states-surging-home-insurance-costs</a:t>
            </a:r>
          </a:p>
        </p:txBody>
      </p:sp>
    </p:spTree>
    <p:extLst>
      <p:ext uri="{BB962C8B-B14F-4D97-AF65-F5344CB8AC3E}">
        <p14:creationId xmlns:p14="http://schemas.microsoft.com/office/powerpoint/2010/main" val="1261409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EE693-C409-0CF3-7F2F-23E64415B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B6C0F5-B35D-F355-F9DA-DD256C078100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0D894-9C70-9E58-7F71-63ADFE4F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State</a:t>
            </a:r>
            <a:r>
              <a:rPr lang="en-US" dirty="0"/>
              <a:t> </a:t>
            </a:r>
            <a:r>
              <a:rPr lang="en-US" dirty="0">
                <a:solidFill>
                  <a:schemeClr val="bg1"/>
                </a:solidFill>
              </a:rPr>
              <a:t>of the Catastrophic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C51F-DA5A-1DEB-EF45-2652C3C23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617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Forest fires are burning more area each year</a:t>
            </a:r>
          </a:p>
          <a:p>
            <a:pPr marL="0" indent="0">
              <a:buNone/>
            </a:pPr>
            <a:r>
              <a:rPr lang="en-US" sz="1400" dirty="0"/>
              <a:t>(Source: “Global Trends of Forest Loss Due to Fire From 2001 to 2019”, </a:t>
            </a:r>
            <a:r>
              <a:rPr lang="en-US" sz="1400" dirty="0" err="1"/>
              <a:t>Tyukavin</a:t>
            </a:r>
            <a:r>
              <a:rPr lang="en-US" sz="1400" dirty="0"/>
              <a:t> et al., 2022)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Atlantic hurricanes are generally more frequent and more severe</a:t>
            </a:r>
          </a:p>
          <a:p>
            <a:pPr marL="0" indent="0">
              <a:buNone/>
            </a:pPr>
            <a:r>
              <a:rPr lang="en-US" sz="1400" dirty="0"/>
              <a:t>(Source: Colorado State University, Department of Atmospheric Science, Tropical Meteorology Project)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Severe Convective Storm Damage is increasing on average 8.9% a year (though mostly driven by exposure)</a:t>
            </a:r>
          </a:p>
          <a:p>
            <a:pPr marL="0" indent="0">
              <a:buNone/>
            </a:pPr>
            <a:r>
              <a:rPr lang="en-US" sz="1400" dirty="0"/>
              <a:t>Source: Aon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20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EBA965-ABEA-79AF-F0BC-0A18B8A4964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258756-71B6-07AA-0D22-E403FE27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Climate Change’s Impact on Home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9277-C7AE-D560-8F03-F36974974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High level overview of insurance pricing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.) Because of climate change, past no longer predicts future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    	a.) hurricanes, </a:t>
            </a:r>
            <a:r>
              <a:rPr lang="en-US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tornadoes all more severe than in the past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b.) movement to cat prone areas— hurricane, WUI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iii.) Inadequacy of traditional actuarial methodologies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535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EFFCE0-C01E-1891-D2CD-AF38B4156308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52AE41-32CB-A41C-2289-DE1E37E83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Climate Change’s Impact on Home Insurance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Insurance Pricing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35904-E29C-16AE-7BFA-78E57C6B4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Money Comes in premium</a:t>
            </a:r>
          </a:p>
          <a:p>
            <a:pPr marL="0" indent="0">
              <a:buNone/>
            </a:pPr>
            <a:r>
              <a:rPr lang="en-US" dirty="0"/>
              <a:t>Money Goes out in claims</a:t>
            </a:r>
          </a:p>
        </p:txBody>
      </p:sp>
    </p:spTree>
    <p:extLst>
      <p:ext uri="{BB962C8B-B14F-4D97-AF65-F5344CB8AC3E}">
        <p14:creationId xmlns:p14="http://schemas.microsoft.com/office/powerpoint/2010/main" val="1320705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7CC02-14F7-5FBA-CF46-828292A92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4311A9C-F927-04EC-6B24-35AA2221DA4B}"/>
              </a:ext>
            </a:extLst>
          </p:cNvPr>
          <p:cNvSpPr/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3A8B2-C832-9693-B9B5-0ECF308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740" y="-57098"/>
            <a:ext cx="10515600" cy="19117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Climate Change’s Impact on Home Insurance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Insurance Pricing 101: Unstable Aggregate Claims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In a warming world, Past no Longer Predicts Future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BEFEC03-E9BA-9827-3598-3B6F6F584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875883"/>
              </p:ext>
            </p:extLst>
          </p:nvPr>
        </p:nvGraphicFramePr>
        <p:xfrm>
          <a:off x="6682775" y="2191745"/>
          <a:ext cx="2297324" cy="4351338"/>
        </p:xfrm>
        <a:graphic>
          <a:graphicData uri="http://schemas.openxmlformats.org/drawingml/2006/table">
            <a:tbl>
              <a:tblPr/>
              <a:tblGrid>
                <a:gridCol w="1148662">
                  <a:extLst>
                    <a:ext uri="{9D8B030D-6E8A-4147-A177-3AD203B41FA5}">
                      <a16:colId xmlns:a16="http://schemas.microsoft.com/office/drawing/2014/main" val="2894662255"/>
                    </a:ext>
                  </a:extLst>
                </a:gridCol>
                <a:gridCol w="1148662">
                  <a:extLst>
                    <a:ext uri="{9D8B030D-6E8A-4147-A177-3AD203B41FA5}">
                      <a16:colId xmlns:a16="http://schemas.microsoft.com/office/drawing/2014/main" val="1446801133"/>
                    </a:ext>
                  </a:extLst>
                </a:gridCol>
              </a:tblGrid>
              <a:tr h="58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271451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4198166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964337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$400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4133082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290081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17663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$800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393336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24147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31360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081333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0266261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40186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$1,000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 dirty="0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$1,200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12848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AEA5101-237D-9AEB-06ED-156952517A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7437"/>
              </p:ext>
            </p:extLst>
          </p:nvPr>
        </p:nvGraphicFramePr>
        <p:xfrm>
          <a:off x="2216989" y="2191745"/>
          <a:ext cx="2625120" cy="4351338"/>
        </p:xfrm>
        <a:graphic>
          <a:graphicData uri="http://schemas.openxmlformats.org/drawingml/2006/table">
            <a:tbl>
              <a:tblPr/>
              <a:tblGrid>
                <a:gridCol w="1312560">
                  <a:extLst>
                    <a:ext uri="{9D8B030D-6E8A-4147-A177-3AD203B41FA5}">
                      <a16:colId xmlns:a16="http://schemas.microsoft.com/office/drawing/2014/main" val="3202862612"/>
                    </a:ext>
                  </a:extLst>
                </a:gridCol>
                <a:gridCol w="1312560">
                  <a:extLst>
                    <a:ext uri="{9D8B030D-6E8A-4147-A177-3AD203B41FA5}">
                      <a16:colId xmlns:a16="http://schemas.microsoft.com/office/drawing/2014/main" val="4113590156"/>
                    </a:ext>
                  </a:extLst>
                </a:gridCol>
              </a:tblGrid>
              <a:tr h="586710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Premium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Claim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16228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88386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E97132"/>
                          </a:solidFill>
                          <a:effectLst/>
                          <a:latin typeface="Aptos Narrow" panose="020B0004020202020204" pitchFamily="34" charset="0"/>
                        </a:rPr>
                        <a:t>$300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0183157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01073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176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5703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653964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C00000"/>
                          </a:solidFill>
                          <a:effectLst/>
                          <a:latin typeface="Aptos Narrow" panose="020B0004020202020204" pitchFamily="34" charset="0"/>
                        </a:rPr>
                        <a:t>$700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99329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760763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7464764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68503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l" fontAlgn="b"/>
                      <a:r>
                        <a:rPr lang="en-US" sz="19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900" b="1" i="0" u="none" strike="noStrike">
                        <a:solidFill>
                          <a:srgbClr val="196B24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299398"/>
                  </a:ext>
                </a:extLst>
              </a:tr>
              <a:tr h="313719"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$1,000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900" b="1" i="0" u="none" strike="noStrike" dirty="0">
                          <a:solidFill>
                            <a:srgbClr val="196B24"/>
                          </a:solidFill>
                          <a:effectLst/>
                          <a:latin typeface="Aptos Narrow" panose="020B0004020202020204" pitchFamily="34" charset="0"/>
                        </a:rPr>
                        <a:t>$1,000 </a:t>
                      </a:r>
                    </a:p>
                  </a:txBody>
                  <a:tcPr marL="5504" marR="5504" marT="550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229668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EE6CAA2C-CEBB-CC45-9AD7-3D3D9F98A088}"/>
              </a:ext>
            </a:extLst>
          </p:cNvPr>
          <p:cNvSpPr txBox="1"/>
          <p:nvPr/>
        </p:nvSpPr>
        <p:spPr>
          <a:xfrm>
            <a:off x="2216989" y="1877043"/>
            <a:ext cx="30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825F81-69C0-C040-0C0D-986B6AF01667}"/>
              </a:ext>
            </a:extLst>
          </p:cNvPr>
          <p:cNvSpPr txBox="1"/>
          <p:nvPr/>
        </p:nvSpPr>
        <p:spPr>
          <a:xfrm>
            <a:off x="6622205" y="1877043"/>
            <a:ext cx="3036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Year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E30DA-6AA2-FD93-2BDA-C5771A011340}"/>
              </a:ext>
            </a:extLst>
          </p:cNvPr>
          <p:cNvSpPr txBox="1"/>
          <p:nvPr/>
        </p:nvSpPr>
        <p:spPr>
          <a:xfrm>
            <a:off x="10041147" y="2475781"/>
            <a:ext cx="19236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Volatility is worse than simple increase</a:t>
            </a:r>
          </a:p>
        </p:txBody>
      </p:sp>
    </p:spTree>
    <p:extLst>
      <p:ext uri="{BB962C8B-B14F-4D97-AF65-F5344CB8AC3E}">
        <p14:creationId xmlns:p14="http://schemas.microsoft.com/office/powerpoint/2010/main" val="119605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4900</TotalTime>
  <Words>1675</Words>
  <Application>Microsoft Office PowerPoint</Application>
  <PresentationFormat>Widescreen</PresentationFormat>
  <Paragraphs>305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Aptos Narrow</vt:lpstr>
      <vt:lpstr>Arial</vt:lpstr>
      <vt:lpstr>Office Theme</vt:lpstr>
      <vt:lpstr>Insurance in The Age of the Climate Crisis  How the Insurance Industry can drive Climate Adoption</vt:lpstr>
      <vt:lpstr>Caveat</vt:lpstr>
      <vt:lpstr>Outline</vt:lpstr>
      <vt:lpstr>Causes of the Home Insurance Crisis</vt:lpstr>
      <vt:lpstr>State of the Home Insurance Market</vt:lpstr>
      <vt:lpstr>State of the Catastrophic Weather</vt:lpstr>
      <vt:lpstr>Climate Change’s Impact on Home Insurance</vt:lpstr>
      <vt:lpstr>Climate Change’s Impact on Home Insurance Insurance Pricing 101</vt:lpstr>
      <vt:lpstr>Climate Change’s Impact on Home Insurance Insurance Pricing 101: Unstable Aggregate Claims In a warming world, Past no Longer Predicts Future </vt:lpstr>
      <vt:lpstr>Climate Change’s Impact on Home Insurance Insurance Pricing 101: Harder to Match Price to Risk</vt:lpstr>
      <vt:lpstr>Climate Change’s Impact on Home Insurance Several Factors Hamper our ability to Match Price to Risk</vt:lpstr>
      <vt:lpstr>Private Solutions</vt:lpstr>
      <vt:lpstr>Private Solutions</vt:lpstr>
      <vt:lpstr>Private Solutions</vt:lpstr>
      <vt:lpstr>Private Solutions</vt:lpstr>
      <vt:lpstr>Private Solutions</vt:lpstr>
      <vt:lpstr>Private Solutions</vt:lpstr>
      <vt:lpstr>Private Solutions</vt:lpstr>
      <vt:lpstr>Public Solutions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Bringing it all Home: How Insurance Can Incentivize Climate Resilience</vt:lpstr>
      <vt:lpstr>Concluding Thoughts</vt:lpstr>
      <vt:lpstr>Concluding Thoughts</vt:lpstr>
      <vt:lpstr>Concluding Thoughts</vt:lpstr>
      <vt:lpstr>Concluding Thoughts</vt:lpstr>
      <vt:lpstr>Concluding Thoughts</vt:lpstr>
      <vt:lpstr>Discussion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Weimer</dc:creator>
  <cp:lastModifiedBy>Louis Weimer</cp:lastModifiedBy>
  <cp:revision>29</cp:revision>
  <dcterms:created xsi:type="dcterms:W3CDTF">2025-01-06T01:05:00Z</dcterms:created>
  <dcterms:modified xsi:type="dcterms:W3CDTF">2025-03-24T21:51:43Z</dcterms:modified>
</cp:coreProperties>
</file>