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1"/>
    <p:restoredTop sz="94666"/>
  </p:normalViewPr>
  <p:slideViewPr>
    <p:cSldViewPr snapToGrid="0" snapToObjects="1" showGuides="1">
      <p:cViewPr varScale="1">
        <p:scale>
          <a:sx n="98" d="100"/>
          <a:sy n="98" d="100"/>
        </p:scale>
        <p:origin x="200" y="184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FA16-AC0C-EC43-A66B-8E3849879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2F8FC-0038-1148-B788-FD85DF01E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38C5-DD1B-7543-8422-81114C53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48A8-F569-0148-9242-155C316E72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68BAB-849C-8D4B-ABAA-F09A6A80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5B27B-5A19-0E4F-AAFA-8CE8F169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C1A2-46E4-8F4A-B3C7-C7EBAD9B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97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C06-735B-8445-B2E7-F49C0BF2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15125-E358-C047-855D-E0D07978C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504B-8A1F-D54E-950A-BC728450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48A8-F569-0148-9242-155C316E72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C67B2-965B-E04F-9B7F-F16539A5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1588B-0B19-664C-987F-AB0489872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C1A2-46E4-8F4A-B3C7-C7EBAD9B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72EAE-1588-F244-8E2A-438ECE74B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9BC1A-E4BD-A842-B982-2D7745C38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434C3-B8C5-E948-ACF9-DCA9560D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48A8-F569-0148-9242-155C316E72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5CDB0-2DDF-EE49-904C-C054D3CC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97CF-B0C2-6A42-974B-DE791CF8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C1A2-46E4-8F4A-B3C7-C7EBAD9B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6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58AE-B367-654F-B644-045ED5F3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ABDD-BDBA-F340-8368-F9DFD597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2D44C-EBC8-F043-9B3B-92712B43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48A8-F569-0148-9242-155C316E72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882E7-4085-0841-9151-91AEAD63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2183B-08E1-7049-81D2-F66F1C36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C1A2-46E4-8F4A-B3C7-C7EBAD9B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4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0AF2-4C97-AC41-A77B-8473153D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6B5DC-9286-6F41-A912-AAA14F023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909D0-974F-3E4D-BE38-B74CBE03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48A8-F569-0148-9242-155C316E72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3E61-4618-0A44-AB4D-13981B36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C953B-BB98-524E-A05F-96F789EF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C1A2-46E4-8F4A-B3C7-C7EBAD9B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3061-D592-9846-8F1E-B7F2B41F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A6ADB-39AD-984D-AF84-30FDEC4C7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2ACCC-2F91-4748-8D21-F38A5F19E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7FAB8-794D-C348-B152-AF5467ACB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48A8-F569-0148-9242-155C316E72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9C08-F245-B64D-AD29-0EBCC50B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260AC-2033-664F-A3B1-5DB30E5E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C1A2-46E4-8F4A-B3C7-C7EBAD9B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2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B8C3D-3B2B-534F-AF0E-119DC927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9DF45-499D-B740-BBC9-ED5A9BE03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96430-21AF-AC4D-8AA5-9AB4FC4CD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462A7B-A09C-2943-9D36-A4DEEE7C7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AE1EB-E274-5A46-AAB9-4E532F4D6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2CCE0-6B9F-754F-9DDE-A3AB8BAF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48A8-F569-0148-9242-155C316E72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FDCB4-07E2-B342-8FD8-F070AB48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D1ADA-AD30-BB40-9733-674D0DA5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C1A2-46E4-8F4A-B3C7-C7EBAD9B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1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F810-4DCF-344E-86CF-B3A46F19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5B064-B00B-5A44-81D5-92F978FF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48A8-F569-0148-9242-155C316E72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55753-D8D1-4047-84B4-089CED39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71F8E-40D4-B449-90D7-B3E03E63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C1A2-46E4-8F4A-B3C7-C7EBAD9B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7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6337E-3152-6847-A39F-18687CEC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48A8-F569-0148-9242-155C316E72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BDE67-B4FC-CC46-B03D-66B4D5CA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41106-F781-3743-9C17-D740F0A3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C1A2-46E4-8F4A-B3C7-C7EBAD9B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9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2B73-B37B-F247-99B4-E3BE891C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84FA-D1F0-774D-BD50-60F8A3D2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39A22-3913-E444-A2D1-FFFE323F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55F3F-4775-5640-8589-72D11048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48A8-F569-0148-9242-155C316E72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A6D24-0D42-8D4D-BF77-BB52ECFC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AEBA5-0B14-8341-ACA0-AE0C0B4F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C1A2-46E4-8F4A-B3C7-C7EBAD9B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1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9E4FE-24CE-DC4F-B80A-989F40B1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23D87-420F-EA47-9747-13A21F6AD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A836-0C84-1C4C-A97C-99180B222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A0982-3312-9848-8825-45F95A64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48A8-F569-0148-9242-155C316E72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55204-7D63-5346-97B2-70851A56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6A866-7ADC-5348-8976-363D1F7B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AC1A2-46E4-8F4A-B3C7-C7EBAD9B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8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59236-E22E-F544-AF58-4FF5820F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4B796-D1D8-6D47-9AA6-2D645FADD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65B59-389D-6C49-96F7-C0E86835E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48A8-F569-0148-9242-155C316E72E7}" type="datetimeFigureOut">
              <a:rPr lang="en-US" smtClean="0"/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86020-CB66-214B-ADA6-AF6DE6A47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13AB3-9BFE-C549-BF91-117239ED8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AC1A2-46E4-8F4A-B3C7-C7EBAD9BF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5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6F3E-29C1-C349-9FE5-8ABF28F06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22114-F7E3-774D-A573-6F55D6E07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7DD6FC81-D2B5-A440-BB28-42781F677C77}"/>
              </a:ext>
            </a:extLst>
          </p:cNvPr>
          <p:cNvGrpSpPr/>
          <p:nvPr/>
        </p:nvGrpSpPr>
        <p:grpSpPr>
          <a:xfrm>
            <a:off x="1472834" y="115599"/>
            <a:ext cx="9170132" cy="5442886"/>
            <a:chOff x="1497868" y="128662"/>
            <a:chExt cx="9170132" cy="54428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C6A93B-E25C-1440-A307-997C5841E85B}"/>
                </a:ext>
              </a:extLst>
            </p:cNvPr>
            <p:cNvSpPr txBox="1"/>
            <p:nvPr/>
          </p:nvSpPr>
          <p:spPr>
            <a:xfrm>
              <a:off x="4096870" y="128662"/>
              <a:ext cx="3998259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Need</a:t>
              </a:r>
              <a:r>
                <a:rPr lang="zh-CN" altLang="en-US" dirty="0"/>
                <a:t> </a:t>
              </a:r>
              <a:r>
                <a:rPr lang="en-US" altLang="zh-CN" dirty="0"/>
                <a:t>to</a:t>
              </a:r>
              <a:r>
                <a:rPr lang="zh-CN" altLang="en-US" dirty="0"/>
                <a:t> </a:t>
              </a:r>
              <a:r>
                <a:rPr lang="en-US" altLang="zh-CN" dirty="0"/>
                <a:t>contact</a:t>
              </a:r>
              <a:r>
                <a:rPr lang="zh-CN" altLang="en-US" dirty="0"/>
                <a:t> </a:t>
              </a:r>
              <a:r>
                <a:rPr lang="en-US" altLang="zh-CN" dirty="0"/>
                <a:t>professor</a:t>
              </a:r>
              <a:r>
                <a:rPr lang="zh-CN" altLang="en-US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grade</a:t>
              </a:r>
              <a:r>
                <a:rPr lang="zh-CN" altLang="en-US" dirty="0"/>
                <a:t> </a:t>
              </a:r>
              <a:r>
                <a:rPr lang="en-US" altLang="zh-CN" dirty="0"/>
                <a:t>explanation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30733A-D377-B940-B3FF-CA2AC17B3492}"/>
                </a:ext>
              </a:extLst>
            </p:cNvPr>
            <p:cNvSpPr txBox="1"/>
            <p:nvPr/>
          </p:nvSpPr>
          <p:spPr>
            <a:xfrm>
              <a:off x="2581835" y="1739153"/>
              <a:ext cx="896471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Email</a:t>
              </a:r>
              <a:r>
                <a:rPr lang="zh-CN" altLang="en-US" dirty="0"/>
                <a:t> </a:t>
              </a: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3ABFCC-3AD9-314C-90A3-938A914B8089}"/>
                </a:ext>
              </a:extLst>
            </p:cNvPr>
            <p:cNvSpPr txBox="1"/>
            <p:nvPr/>
          </p:nvSpPr>
          <p:spPr>
            <a:xfrm>
              <a:off x="3944470" y="1739153"/>
              <a:ext cx="152400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In</a:t>
              </a:r>
              <a:r>
                <a:rPr lang="zh-CN" altLang="en-US" dirty="0"/>
                <a:t> </a:t>
              </a:r>
              <a:r>
                <a:rPr lang="en-US" altLang="zh-CN" dirty="0"/>
                <a:t>person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715D29-FBDE-2A40-868A-0DE35C74FCE9}"/>
                </a:ext>
              </a:extLst>
            </p:cNvPr>
            <p:cNvSpPr txBox="1"/>
            <p:nvPr/>
          </p:nvSpPr>
          <p:spPr>
            <a:xfrm>
              <a:off x="5961530" y="1739153"/>
              <a:ext cx="152400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Phone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0ED9F1-E072-EE4D-9388-620DA2CBECBC}"/>
                </a:ext>
              </a:extLst>
            </p:cNvPr>
            <p:cNvSpPr txBox="1"/>
            <p:nvPr/>
          </p:nvSpPr>
          <p:spPr>
            <a:xfrm>
              <a:off x="8095132" y="1739153"/>
              <a:ext cx="2285999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Ed</a:t>
              </a:r>
              <a:r>
                <a:rPr lang="zh-CN" altLang="en-US" dirty="0"/>
                <a:t> </a:t>
              </a:r>
              <a:r>
                <a:rPr lang="en-US" altLang="zh-CN" dirty="0"/>
                <a:t>discussion</a:t>
              </a:r>
              <a:r>
                <a:rPr lang="zh-CN" altLang="en-US" dirty="0"/>
                <a:t> </a:t>
              </a:r>
              <a:r>
                <a:rPr lang="en-US" altLang="zh-CN" dirty="0"/>
                <a:t>board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D9AAD0-5D80-3147-8632-E3FB68B7F6EC}"/>
                </a:ext>
              </a:extLst>
            </p:cNvPr>
            <p:cNvSpPr txBox="1"/>
            <p:nvPr/>
          </p:nvSpPr>
          <p:spPr>
            <a:xfrm>
              <a:off x="2259105" y="2333980"/>
              <a:ext cx="1524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Open</a:t>
              </a:r>
              <a:r>
                <a:rPr lang="zh-CN" altLang="en-US" dirty="0"/>
                <a:t> </a:t>
              </a:r>
              <a:r>
                <a:rPr lang="en-US" altLang="zh-CN" dirty="0"/>
                <a:t>email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5B4E09-524D-3945-91D6-BA3F15E0F19A}"/>
                </a:ext>
              </a:extLst>
            </p:cNvPr>
            <p:cNvSpPr txBox="1"/>
            <p:nvPr/>
          </p:nvSpPr>
          <p:spPr>
            <a:xfrm>
              <a:off x="2078477" y="3180710"/>
              <a:ext cx="2018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Write</a:t>
              </a:r>
              <a:r>
                <a:rPr lang="zh-CN" altLang="en-US" dirty="0"/>
                <a:t> </a:t>
              </a:r>
              <a:r>
                <a:rPr lang="en-US" altLang="zh-CN" dirty="0"/>
                <a:t>message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6DC6F0-3114-754D-A46C-7F857423890D}"/>
                </a:ext>
              </a:extLst>
            </p:cNvPr>
            <p:cNvSpPr txBox="1"/>
            <p:nvPr/>
          </p:nvSpPr>
          <p:spPr>
            <a:xfrm>
              <a:off x="2253955" y="4092989"/>
              <a:ext cx="1362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Click</a:t>
              </a:r>
              <a:r>
                <a:rPr lang="zh-CN" altLang="en-US" dirty="0"/>
                <a:t> </a:t>
              </a:r>
              <a:r>
                <a:rPr lang="en-US" altLang="zh-CN" dirty="0"/>
                <a:t>send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4C8CCD-6480-B948-8B64-5EB2F84AA369}"/>
                </a:ext>
              </a:extLst>
            </p:cNvPr>
            <p:cNvSpPr txBox="1"/>
            <p:nvPr/>
          </p:nvSpPr>
          <p:spPr>
            <a:xfrm>
              <a:off x="3857896" y="2380302"/>
              <a:ext cx="1846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Walk</a:t>
              </a:r>
              <a:r>
                <a:rPr lang="zh-CN" altLang="en-US" dirty="0"/>
                <a:t> </a:t>
              </a:r>
              <a:r>
                <a:rPr lang="en-US" altLang="zh-CN" dirty="0"/>
                <a:t>to</a:t>
              </a:r>
              <a:r>
                <a:rPr lang="zh-CN" altLang="en-US" dirty="0"/>
                <a:t> </a:t>
              </a:r>
              <a:r>
                <a:rPr lang="en-US" altLang="zh-CN" dirty="0"/>
                <a:t>professor</a:t>
              </a:r>
              <a:r>
                <a:rPr lang="zh-CN" altLang="en-US" dirty="0"/>
                <a:t> </a:t>
              </a:r>
              <a:r>
                <a:rPr lang="en-US" altLang="zh-CN" dirty="0"/>
                <a:t>office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02F42A-2ACD-2842-9284-EEDE3FD4F548}"/>
                </a:ext>
              </a:extLst>
            </p:cNvPr>
            <p:cNvSpPr txBox="1"/>
            <p:nvPr/>
          </p:nvSpPr>
          <p:spPr>
            <a:xfrm>
              <a:off x="3962400" y="4069977"/>
              <a:ext cx="1864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Talk</a:t>
              </a:r>
              <a:r>
                <a:rPr lang="zh-CN" altLang="en-US" dirty="0"/>
                <a:t> </a:t>
              </a:r>
              <a:r>
                <a:rPr lang="en-US" altLang="zh-CN" dirty="0"/>
                <a:t>to</a:t>
              </a:r>
              <a:r>
                <a:rPr lang="zh-CN" altLang="en-US" dirty="0"/>
                <a:t> </a:t>
              </a:r>
              <a:r>
                <a:rPr lang="en-US" altLang="zh-CN" dirty="0"/>
                <a:t>professor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6BEE2F-EAF9-2043-B865-D7E11E7CE139}"/>
                </a:ext>
              </a:extLst>
            </p:cNvPr>
            <p:cNvSpPr txBox="1"/>
            <p:nvPr/>
          </p:nvSpPr>
          <p:spPr>
            <a:xfrm>
              <a:off x="5827059" y="2417803"/>
              <a:ext cx="1864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Dial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number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440779-148A-6144-B246-BB36DEF3DA2B}"/>
                </a:ext>
              </a:extLst>
            </p:cNvPr>
            <p:cNvSpPr txBox="1"/>
            <p:nvPr/>
          </p:nvSpPr>
          <p:spPr>
            <a:xfrm>
              <a:off x="5849470" y="4044862"/>
              <a:ext cx="1864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Talk</a:t>
              </a:r>
              <a:r>
                <a:rPr lang="zh-CN" altLang="en-US" dirty="0"/>
                <a:t> </a:t>
              </a:r>
              <a:r>
                <a:rPr lang="en-US" altLang="zh-CN" dirty="0"/>
                <a:t>to</a:t>
              </a:r>
              <a:r>
                <a:rPr lang="zh-CN" altLang="en-US" dirty="0"/>
                <a:t> </a:t>
              </a:r>
              <a:r>
                <a:rPr lang="en-US" altLang="zh-CN" dirty="0"/>
                <a:t>professor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1A9591-B955-5F43-9F13-18F317A603B8}"/>
                </a:ext>
              </a:extLst>
            </p:cNvPr>
            <p:cNvSpPr txBox="1"/>
            <p:nvPr/>
          </p:nvSpPr>
          <p:spPr>
            <a:xfrm>
              <a:off x="8122023" y="2383815"/>
              <a:ext cx="1864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Open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website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4AE2B9-46CF-6E4D-AFE7-10ED70DE11AA}"/>
                </a:ext>
              </a:extLst>
            </p:cNvPr>
            <p:cNvSpPr txBox="1"/>
            <p:nvPr/>
          </p:nvSpPr>
          <p:spPr>
            <a:xfrm>
              <a:off x="8122023" y="3529826"/>
              <a:ext cx="2545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Type</a:t>
              </a:r>
              <a:r>
                <a:rPr lang="zh-CN" altLang="en-US" dirty="0"/>
                <a:t> </a:t>
              </a:r>
              <a:r>
                <a:rPr lang="en-US" altLang="zh-CN" dirty="0"/>
                <a:t>in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message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B33264-61A0-F044-BC5A-C6E138AA8C85}"/>
                </a:ext>
              </a:extLst>
            </p:cNvPr>
            <p:cNvSpPr txBox="1"/>
            <p:nvPr/>
          </p:nvSpPr>
          <p:spPr>
            <a:xfrm>
              <a:off x="8095129" y="2902976"/>
              <a:ext cx="2545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Start</a:t>
              </a:r>
              <a:r>
                <a:rPr lang="zh-CN" altLang="en-US" dirty="0"/>
                <a:t> </a:t>
              </a:r>
              <a:r>
                <a:rPr lang="en-US" altLang="zh-CN" dirty="0"/>
                <a:t>a</a:t>
              </a:r>
              <a:r>
                <a:rPr lang="zh-CN" altLang="en-US" dirty="0"/>
                <a:t> </a:t>
              </a:r>
              <a:r>
                <a:rPr lang="en-US" altLang="zh-CN" dirty="0"/>
                <a:t>new</a:t>
              </a:r>
              <a:r>
                <a:rPr lang="zh-CN" altLang="en-US" dirty="0"/>
                <a:t> </a:t>
              </a:r>
              <a:r>
                <a:rPr lang="en-US" altLang="zh-CN" dirty="0"/>
                <a:t>message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7A9987-647A-364B-A36A-C48CBDCAC1E3}"/>
                </a:ext>
              </a:extLst>
            </p:cNvPr>
            <p:cNvSpPr txBox="1"/>
            <p:nvPr/>
          </p:nvSpPr>
          <p:spPr>
            <a:xfrm>
              <a:off x="8556813" y="4044862"/>
              <a:ext cx="1362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Click</a:t>
              </a:r>
              <a:r>
                <a:rPr lang="zh-CN" altLang="en-US" dirty="0"/>
                <a:t> </a:t>
              </a:r>
              <a:r>
                <a:rPr lang="en-US" altLang="zh-CN" dirty="0"/>
                <a:t>send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54A65E-B381-CC4A-97B6-EBE15B028DF4}"/>
                </a:ext>
              </a:extLst>
            </p:cNvPr>
            <p:cNvSpPr txBox="1"/>
            <p:nvPr/>
          </p:nvSpPr>
          <p:spPr>
            <a:xfrm>
              <a:off x="3962400" y="5202216"/>
              <a:ext cx="3998259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Professor</a:t>
              </a:r>
              <a:r>
                <a:rPr lang="zh-CN" altLang="en-US" dirty="0"/>
                <a:t> </a:t>
              </a:r>
              <a:r>
                <a:rPr lang="en-US" altLang="zh-CN" dirty="0"/>
                <a:t>is</a:t>
              </a:r>
              <a:r>
                <a:rPr lang="zh-CN" altLang="en-US" dirty="0"/>
                <a:t> </a:t>
              </a:r>
              <a:r>
                <a:rPr lang="en-US" altLang="zh-CN" dirty="0"/>
                <a:t>aware</a:t>
              </a:r>
              <a:r>
                <a:rPr lang="zh-CN" altLang="en-US" dirty="0"/>
                <a:t> </a:t>
              </a:r>
              <a:r>
                <a:rPr lang="en-US" altLang="zh-CN" dirty="0"/>
                <a:t>of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request</a:t>
              </a:r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F6D6EEF-EF2D-D04C-8FCC-00407060962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021106" y="2703312"/>
              <a:ext cx="8964" cy="568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AFF17A-6004-6646-9330-06BF9EC1E13D}"/>
                </a:ext>
              </a:extLst>
            </p:cNvPr>
            <p:cNvCxnSpPr>
              <a:cxnSpLocks/>
            </p:cNvCxnSpPr>
            <p:nvPr/>
          </p:nvCxnSpPr>
          <p:spPr>
            <a:xfrm>
              <a:off x="3016623" y="3550042"/>
              <a:ext cx="8964" cy="568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A103B0-B330-7E43-B1D5-BC22937D0CE4}"/>
                </a:ext>
              </a:extLst>
            </p:cNvPr>
            <p:cNvCxnSpPr>
              <a:cxnSpLocks/>
            </p:cNvCxnSpPr>
            <p:nvPr/>
          </p:nvCxnSpPr>
          <p:spPr>
            <a:xfrm>
              <a:off x="4890726" y="2906912"/>
              <a:ext cx="48828" cy="1186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9D563E4-208E-3848-B284-3273938F475C}"/>
                </a:ext>
              </a:extLst>
            </p:cNvPr>
            <p:cNvCxnSpPr>
              <a:cxnSpLocks/>
            </p:cNvCxnSpPr>
            <p:nvPr/>
          </p:nvCxnSpPr>
          <p:spPr>
            <a:xfrm>
              <a:off x="6759388" y="2871392"/>
              <a:ext cx="0" cy="1173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305300D-7FC4-C94A-B773-E9360E4BEBC8}"/>
                </a:ext>
              </a:extLst>
            </p:cNvPr>
            <p:cNvCxnSpPr>
              <a:cxnSpLocks/>
            </p:cNvCxnSpPr>
            <p:nvPr/>
          </p:nvCxnSpPr>
          <p:spPr>
            <a:xfrm>
              <a:off x="9332261" y="2674062"/>
              <a:ext cx="35856" cy="398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C9017DB-B514-5446-87FD-CF59E1C0545E}"/>
                </a:ext>
              </a:extLst>
            </p:cNvPr>
            <p:cNvCxnSpPr>
              <a:cxnSpLocks/>
            </p:cNvCxnSpPr>
            <p:nvPr/>
          </p:nvCxnSpPr>
          <p:spPr>
            <a:xfrm>
              <a:off x="9170894" y="3268421"/>
              <a:ext cx="0" cy="336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09D34F7-FC15-F943-8420-FBC6352F0C69}"/>
                </a:ext>
              </a:extLst>
            </p:cNvPr>
            <p:cNvCxnSpPr>
              <a:cxnSpLocks/>
            </p:cNvCxnSpPr>
            <p:nvPr/>
          </p:nvCxnSpPr>
          <p:spPr>
            <a:xfrm>
              <a:off x="9170894" y="3834540"/>
              <a:ext cx="0" cy="3364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B0DBBD3-9B75-C848-9DD4-C171EFFFC84C}"/>
                </a:ext>
              </a:extLst>
            </p:cNvPr>
            <p:cNvCxnSpPr>
              <a:cxnSpLocks/>
              <a:stCxn id="12" idx="2"/>
              <a:endCxn id="26" idx="0"/>
            </p:cNvCxnSpPr>
            <p:nvPr/>
          </p:nvCxnSpPr>
          <p:spPr>
            <a:xfrm>
              <a:off x="2935273" y="4462321"/>
              <a:ext cx="3026257" cy="7398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7C5062F-A07F-7946-82BE-AFE9D59D5FCB}"/>
                </a:ext>
              </a:extLst>
            </p:cNvPr>
            <p:cNvCxnSpPr>
              <a:cxnSpLocks/>
              <a:stCxn id="15" idx="2"/>
              <a:endCxn id="26" idx="0"/>
            </p:cNvCxnSpPr>
            <p:nvPr/>
          </p:nvCxnSpPr>
          <p:spPr>
            <a:xfrm>
              <a:off x="4894730" y="4439309"/>
              <a:ext cx="1066800" cy="762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7036F4A-FFF7-C641-9E43-E4F5470CC893}"/>
                </a:ext>
              </a:extLst>
            </p:cNvPr>
            <p:cNvCxnSpPr>
              <a:cxnSpLocks/>
              <a:stCxn id="18" idx="2"/>
              <a:endCxn id="26" idx="0"/>
            </p:cNvCxnSpPr>
            <p:nvPr/>
          </p:nvCxnSpPr>
          <p:spPr>
            <a:xfrm flipH="1">
              <a:off x="5961530" y="4414194"/>
              <a:ext cx="820270" cy="78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5EE8A74-997C-DE40-91C9-F08DA26A3D26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5961530" y="4414194"/>
              <a:ext cx="3276601" cy="7880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0397617-556A-2249-A141-0847705F5E0D}"/>
                </a:ext>
              </a:extLst>
            </p:cNvPr>
            <p:cNvSpPr txBox="1"/>
            <p:nvPr/>
          </p:nvSpPr>
          <p:spPr>
            <a:xfrm>
              <a:off x="1497868" y="999258"/>
              <a:ext cx="2407692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If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message</a:t>
              </a:r>
              <a:r>
                <a:rPr lang="zh-CN" altLang="en-US" dirty="0"/>
                <a:t> </a:t>
              </a:r>
              <a:r>
                <a:rPr lang="en-US" altLang="zh-CN" dirty="0"/>
                <a:t>is</a:t>
              </a:r>
              <a:r>
                <a:rPr lang="zh-CN" altLang="en-US" dirty="0"/>
                <a:t> </a:t>
              </a:r>
              <a:r>
                <a:rPr lang="en-US" altLang="zh-CN" dirty="0"/>
                <a:t>complex</a:t>
              </a:r>
              <a:r>
                <a:rPr lang="zh-CN" altLang="en-US" dirty="0"/>
                <a:t> </a:t>
              </a:r>
              <a:r>
                <a:rPr lang="en-US" altLang="zh-CN" dirty="0"/>
                <a:t>and</a:t>
              </a:r>
              <a:r>
                <a:rPr lang="zh-CN" altLang="en-US" dirty="0"/>
                <a:t> </a:t>
              </a:r>
              <a:r>
                <a:rPr lang="en-US" altLang="zh-CN" dirty="0"/>
                <a:t>detailed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ED677E-E669-494D-80E0-364944F2F75D}"/>
                </a:ext>
              </a:extLst>
            </p:cNvPr>
            <p:cNvSpPr txBox="1"/>
            <p:nvPr/>
          </p:nvSpPr>
          <p:spPr>
            <a:xfrm>
              <a:off x="3726168" y="1039715"/>
              <a:ext cx="2123302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If</a:t>
              </a:r>
              <a:r>
                <a:rPr lang="zh-CN" altLang="en-US" dirty="0"/>
                <a:t> </a:t>
              </a:r>
              <a:r>
                <a:rPr lang="en-US" altLang="zh-CN" dirty="0"/>
                <a:t>request</a:t>
              </a:r>
              <a:r>
                <a:rPr lang="zh-CN" altLang="en-US" dirty="0"/>
                <a:t> </a:t>
              </a:r>
              <a:r>
                <a:rPr lang="en-US" altLang="zh-CN" dirty="0"/>
                <a:t>is</a:t>
              </a:r>
              <a:r>
                <a:rPr lang="zh-CN" altLang="en-US" dirty="0"/>
                <a:t> </a:t>
              </a:r>
              <a:r>
                <a:rPr lang="en-US" altLang="zh-CN" dirty="0"/>
                <a:t>urgent</a:t>
              </a:r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380F27F-4864-CC4F-A4D0-97409DB09D59}"/>
                </a:ext>
              </a:extLst>
            </p:cNvPr>
            <p:cNvSpPr txBox="1"/>
            <p:nvPr/>
          </p:nvSpPr>
          <p:spPr>
            <a:xfrm>
              <a:off x="5729016" y="1002528"/>
              <a:ext cx="2595284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If</a:t>
              </a:r>
              <a:r>
                <a:rPr lang="zh-CN" altLang="en-US" dirty="0"/>
                <a:t> </a:t>
              </a:r>
              <a:r>
                <a:rPr lang="en-US" altLang="zh-CN" dirty="0"/>
                <a:t>request</a:t>
              </a:r>
              <a:r>
                <a:rPr lang="zh-CN" altLang="en-US" dirty="0"/>
                <a:t> </a:t>
              </a:r>
              <a:r>
                <a:rPr lang="en-US" altLang="zh-CN" dirty="0"/>
                <a:t>is</a:t>
              </a:r>
              <a:r>
                <a:rPr lang="zh-CN" altLang="en-US" dirty="0"/>
                <a:t> </a:t>
              </a:r>
              <a:r>
                <a:rPr lang="en-US" altLang="zh-CN" dirty="0"/>
                <a:t>urgent</a:t>
              </a:r>
              <a:r>
                <a:rPr lang="zh-CN" altLang="en-US" dirty="0"/>
                <a:t> </a:t>
              </a:r>
              <a:r>
                <a:rPr lang="en-US" altLang="zh-CN" dirty="0"/>
                <a:t>and</a:t>
              </a:r>
              <a:r>
                <a:rPr lang="zh-CN" altLang="en-US" dirty="0"/>
                <a:t> </a:t>
              </a:r>
              <a:r>
                <a:rPr lang="en-US" altLang="zh-CN" dirty="0"/>
                <a:t>cannot</a:t>
              </a:r>
              <a:r>
                <a:rPr lang="zh-CN" altLang="en-US" dirty="0"/>
                <a:t> </a:t>
              </a:r>
              <a:r>
                <a:rPr lang="en-US" altLang="zh-CN" dirty="0"/>
                <a:t>make</a:t>
              </a:r>
              <a:r>
                <a:rPr lang="zh-CN" altLang="en-US" dirty="0"/>
                <a:t> </a:t>
              </a:r>
              <a:r>
                <a:rPr lang="en-US" altLang="zh-CN" dirty="0"/>
                <a:t>in</a:t>
              </a:r>
              <a:r>
                <a:rPr lang="zh-CN" altLang="en-US" dirty="0"/>
                <a:t> </a:t>
              </a:r>
              <a:r>
                <a:rPr lang="en-US" altLang="zh-CN" dirty="0"/>
                <a:t>person</a:t>
              </a:r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5765203-57C7-9A4C-B9D6-05462263DAD4}"/>
                </a:ext>
              </a:extLst>
            </p:cNvPr>
            <p:cNvSpPr txBox="1"/>
            <p:nvPr/>
          </p:nvSpPr>
          <p:spPr>
            <a:xfrm>
              <a:off x="8128682" y="964063"/>
              <a:ext cx="2285999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If</a:t>
              </a:r>
              <a:r>
                <a:rPr lang="zh-CN" altLang="en-US" dirty="0"/>
                <a:t> </a:t>
              </a:r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message</a:t>
              </a:r>
              <a:r>
                <a:rPr lang="zh-CN" altLang="en-US" dirty="0"/>
                <a:t> </a:t>
              </a:r>
              <a:r>
                <a:rPr lang="en-US" altLang="zh-CN" dirty="0"/>
                <a:t>is</a:t>
              </a:r>
              <a:r>
                <a:rPr lang="zh-CN" altLang="en-US" dirty="0"/>
                <a:t> </a:t>
              </a:r>
              <a:r>
                <a:rPr lang="en-US" altLang="zh-CN" dirty="0"/>
                <a:t>complex</a:t>
              </a:r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7DD0768-9477-394A-A6CC-10A6CA8156ED}"/>
                </a:ext>
              </a:extLst>
            </p:cNvPr>
            <p:cNvCxnSpPr>
              <a:cxnSpLocks/>
              <a:stCxn id="5" idx="2"/>
              <a:endCxn id="62" idx="0"/>
            </p:cNvCxnSpPr>
            <p:nvPr/>
          </p:nvCxnSpPr>
          <p:spPr>
            <a:xfrm flipH="1">
              <a:off x="2701714" y="774993"/>
              <a:ext cx="3394286" cy="224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AB1F4A1-9617-BC48-AB8E-443234A106A3}"/>
                </a:ext>
              </a:extLst>
            </p:cNvPr>
            <p:cNvCxnSpPr>
              <a:cxnSpLocks/>
              <a:stCxn id="5" idx="2"/>
              <a:endCxn id="63" idx="0"/>
            </p:cNvCxnSpPr>
            <p:nvPr/>
          </p:nvCxnSpPr>
          <p:spPr>
            <a:xfrm flipH="1">
              <a:off x="4787819" y="774993"/>
              <a:ext cx="1308181" cy="264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07A71DD-2387-4A47-93A2-E768C37500D1}"/>
                </a:ext>
              </a:extLst>
            </p:cNvPr>
            <p:cNvCxnSpPr>
              <a:cxnSpLocks/>
              <a:stCxn id="5" idx="2"/>
              <a:endCxn id="64" idx="0"/>
            </p:cNvCxnSpPr>
            <p:nvPr/>
          </p:nvCxnSpPr>
          <p:spPr>
            <a:xfrm>
              <a:off x="6096000" y="774993"/>
              <a:ext cx="930658" cy="227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A4BC8AF-C26F-FF41-B5F7-2FC430FDFD7E}"/>
                </a:ext>
              </a:extLst>
            </p:cNvPr>
            <p:cNvCxnSpPr>
              <a:cxnSpLocks/>
              <a:stCxn id="5" idx="2"/>
              <a:endCxn id="65" idx="0"/>
            </p:cNvCxnSpPr>
            <p:nvPr/>
          </p:nvCxnSpPr>
          <p:spPr>
            <a:xfrm>
              <a:off x="6096000" y="774993"/>
              <a:ext cx="3175682" cy="1890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960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7352</TotalTime>
  <Words>77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Han</dc:creator>
  <cp:lastModifiedBy>Lu Han</cp:lastModifiedBy>
  <cp:revision>1</cp:revision>
  <dcterms:created xsi:type="dcterms:W3CDTF">2022-03-02T04:08:41Z</dcterms:created>
  <dcterms:modified xsi:type="dcterms:W3CDTF">2022-03-07T06:40:44Z</dcterms:modified>
</cp:coreProperties>
</file>