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5"/>
    <p:restoredTop sz="94666"/>
  </p:normalViewPr>
  <p:slideViewPr>
    <p:cSldViewPr snapToGrid="0" snapToObjects="1" showGuides="1">
      <p:cViewPr varScale="1">
        <p:scale>
          <a:sx n="78" d="100"/>
          <a:sy n="78" d="100"/>
        </p:scale>
        <p:origin x="20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88AD-F1C4-ABFA-421F-79A4312C5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805BB-720E-7A5F-4A5D-D314D769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3D70-6A31-91FA-8FA4-10422F6C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7FCB-C327-81B4-2378-12DD713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A839-233E-CDDA-40BD-BE8E2027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B1FA-B52B-ED34-5AC2-09F0A1E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3E840-E51C-1D55-2240-4746DBB3A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F9C9-F064-0830-096D-4DC1FC9B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63B1-AE7F-44D9-059C-E05A01E8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680D-8F23-1FCB-B728-49613640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E1B5F-9D18-7FD7-361E-49ED3B289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7F6D2-33A4-1962-6A8C-A6DC0286E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0128-C01A-2E78-60F6-0DD43DF0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593A-12CE-861D-3763-53B3E1CB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869B-0872-C414-A655-AE792D56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29B8-9593-B8AC-8712-58987653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0834-71D8-74CE-25CD-00CA7369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1FBF-6879-0535-52CD-5D83BED8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8C37-AF0B-7386-376E-218B8330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2E24-EB13-9A0D-C52F-500D0358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C16-E8D3-8393-D2E0-94AB105C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E4AF2-C584-649E-D615-90F37E8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8D44-CA55-2CC6-D35B-29F0AF0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C113-9121-DE8A-1C67-E593113F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4AE4-0DB1-09FC-96B1-73ACF1B6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A0D9-26D2-C331-7E42-434655F0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A2FF-6B10-C68A-3489-1444B6933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EB16-4F1F-B7EF-C400-F02BCA0E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FF51C-33CC-54EF-04AA-797F42AB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33C34-D7F0-64FB-B8CC-64CB5069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D4C9A-B80B-01F7-34BD-8CC0A7D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2152-9003-19F2-9388-1255B1F5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CF1D-A133-BA69-FBEE-1D75AA64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7F28E-23FA-D04F-3F50-BBB3C9B1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8F536-BE3F-3BF0-1631-A7A98E4B1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D54FA-FEA3-BED2-166D-69C0FBB50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A051E-707F-A2C6-F821-7619E868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F0699-A712-2CBD-7089-98B24564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CAFEE-A307-5E37-D68B-5A08A659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B554-AFAD-E541-6D02-C0AB2E22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660FB-DDE1-E889-F824-92426F38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0583-B4D9-E482-8E12-3FC70D1D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36F36-8154-BF79-916E-863280DB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193C7-C44E-517D-3FB1-130F688A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7EC18-2656-89FC-FFB1-B3546B29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CE19-7DD8-2BB7-0715-0BA0AD7C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7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5246-053E-EF43-9BF4-88B52A22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BDF1-ACB9-4272-D137-CE3BF40E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17753-79CC-45AC-77AE-330D07EC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9FE5-EA1D-B022-F177-2B1931EB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15A-D1A6-B9B8-BA25-81807C82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7449-64AC-2839-D5D1-7E2C92B2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8B98-72B6-6AA4-6EED-7FF16069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89FAC-E734-7218-3AD5-D62CB3697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28DC8-7663-4B61-63F5-C6736183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16ED-EC59-03E3-2E9B-E43583BD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FD5D-091B-9C1C-8ECA-F8319E4C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9282-1C6D-D8B0-98DE-6A9FCCCC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754E6-A32A-E8D9-1CA6-DBFCA4D4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2ACA-207A-9982-8FDA-2801A8C2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1BE1-2548-1D2D-B88B-AC3ECD384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DEB2-BAE6-794D-AE37-E5A794CD606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6B49-30D4-B7D5-40B4-926E540A9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2EB6-1DC2-09CF-4FFA-4A168DF7E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FBCC-DDF3-A643-ABEC-6840EBF8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A75EF45-C08C-32EA-D15C-468D1B44223D}"/>
              </a:ext>
            </a:extLst>
          </p:cNvPr>
          <p:cNvGrpSpPr/>
          <p:nvPr/>
        </p:nvGrpSpPr>
        <p:grpSpPr>
          <a:xfrm>
            <a:off x="339634" y="320040"/>
            <a:ext cx="5577840" cy="3108960"/>
            <a:chOff x="339634" y="320040"/>
            <a:chExt cx="5577840" cy="31089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55E030-8148-FC55-7BB5-CD0635790A55}"/>
                </a:ext>
              </a:extLst>
            </p:cNvPr>
            <p:cNvGrpSpPr/>
            <p:nvPr/>
          </p:nvGrpSpPr>
          <p:grpSpPr>
            <a:xfrm>
              <a:off x="339634" y="320040"/>
              <a:ext cx="5577840" cy="3108960"/>
              <a:chOff x="339634" y="320040"/>
              <a:chExt cx="5577840" cy="31089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8FA25D-76A0-7305-4232-3273D0135941}"/>
                  </a:ext>
                </a:extLst>
              </p:cNvPr>
              <p:cNvSpPr/>
              <p:nvPr/>
            </p:nvSpPr>
            <p:spPr>
              <a:xfrm>
                <a:off x="352697" y="320040"/>
                <a:ext cx="5551714" cy="3108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605844F-C04B-3580-EBD8-7C87F7A95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" y="836023"/>
                <a:ext cx="55647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534A03B-8D1E-5A1F-E897-69DCA6064FA5}"/>
                  </a:ext>
                </a:extLst>
              </p:cNvPr>
              <p:cNvCxnSpPr/>
              <p:nvPr/>
            </p:nvCxnSpPr>
            <p:spPr>
              <a:xfrm>
                <a:off x="2194560" y="836023"/>
                <a:ext cx="0" cy="25929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8160440-22B6-3121-7F93-B9737DB49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634" y="2569324"/>
                <a:ext cx="1841863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E1720B-BB0A-85E8-E621-5A7EA1C76EE7}"/>
                </a:ext>
              </a:extLst>
            </p:cNvPr>
            <p:cNvSpPr txBox="1"/>
            <p:nvPr/>
          </p:nvSpPr>
          <p:spPr>
            <a:xfrm>
              <a:off x="439057" y="930268"/>
              <a:ext cx="166914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Task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F9F837-435C-6872-CF5B-E130AD0D945C}"/>
                </a:ext>
              </a:extLst>
            </p:cNvPr>
            <p:cNvSpPr txBox="1"/>
            <p:nvPr/>
          </p:nvSpPr>
          <p:spPr>
            <a:xfrm>
              <a:off x="1273628" y="444564"/>
              <a:ext cx="769258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My Day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48C479-1D7E-D42F-E229-486B917835F4}"/>
                </a:ext>
              </a:extLst>
            </p:cNvPr>
            <p:cNvSpPr txBox="1"/>
            <p:nvPr/>
          </p:nvSpPr>
          <p:spPr>
            <a:xfrm>
              <a:off x="2140857" y="444564"/>
              <a:ext cx="1371600" cy="292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Search </a:t>
              </a:r>
            </a:p>
          </p:txBody>
        </p:sp>
        <p:pic>
          <p:nvPicPr>
            <p:cNvPr id="23" name="Graphic 22" descr="Magnifying glass with solid fill">
              <a:extLst>
                <a:ext uri="{FF2B5EF4-FFF2-40B4-BE49-F238E27FC236}">
                  <a16:creationId xmlns:a16="http://schemas.microsoft.com/office/drawing/2014/main" id="{4F1AFA4C-3CB5-29BE-5B57-989FEDC71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5039" y="434516"/>
              <a:ext cx="351958" cy="351958"/>
            </a:xfrm>
            <a:prstGeom prst="rect">
              <a:avLst/>
            </a:prstGeom>
          </p:spPr>
        </p:pic>
        <p:pic>
          <p:nvPicPr>
            <p:cNvPr id="27" name="Graphic 26" descr="Hamburger Menu Icon with solid fill">
              <a:extLst>
                <a:ext uri="{FF2B5EF4-FFF2-40B4-BE49-F238E27FC236}">
                  <a16:creationId xmlns:a16="http://schemas.microsoft.com/office/drawing/2014/main" id="{2C5F3328-6DA7-F763-C292-2E6BE0B2D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7826" y="387604"/>
              <a:ext cx="457202" cy="457202"/>
            </a:xfrm>
            <a:prstGeom prst="rect">
              <a:avLst/>
            </a:prstGeom>
          </p:spPr>
        </p:pic>
        <p:pic>
          <p:nvPicPr>
            <p:cNvPr id="29" name="Graphic 28" descr="Home with solid fill">
              <a:extLst>
                <a:ext uri="{FF2B5EF4-FFF2-40B4-BE49-F238E27FC236}">
                  <a16:creationId xmlns:a16="http://schemas.microsoft.com/office/drawing/2014/main" id="{47AFC52E-8BB3-1578-E07D-72164B4F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057" y="1284442"/>
              <a:ext cx="369331" cy="369331"/>
            </a:xfrm>
            <a:prstGeom prst="rect">
              <a:avLst/>
            </a:prstGeom>
          </p:spPr>
        </p:pic>
        <p:pic>
          <p:nvPicPr>
            <p:cNvPr id="31" name="Graphic 30" descr="Lights On with solid fill">
              <a:extLst>
                <a:ext uri="{FF2B5EF4-FFF2-40B4-BE49-F238E27FC236}">
                  <a16:creationId xmlns:a16="http://schemas.microsoft.com/office/drawing/2014/main" id="{48B02BED-6E44-8111-B12E-437A98D8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0274" y="1645919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Daily calendar outline">
              <a:extLst>
                <a:ext uri="{FF2B5EF4-FFF2-40B4-BE49-F238E27FC236}">
                  <a16:creationId xmlns:a16="http://schemas.microsoft.com/office/drawing/2014/main" id="{118E9753-386F-6AFA-F54A-F488BA4E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4879" y="2059377"/>
              <a:ext cx="457193" cy="45719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ECAABA-C7BD-15FF-D78F-E9DB0AFBB1CF}"/>
                </a:ext>
              </a:extLst>
            </p:cNvPr>
            <p:cNvSpPr txBox="1"/>
            <p:nvPr/>
          </p:nvSpPr>
          <p:spPr>
            <a:xfrm>
              <a:off x="782290" y="1728748"/>
              <a:ext cx="769258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My Day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181192-6C8B-CE5C-6640-DC64950DFF89}"/>
                </a:ext>
              </a:extLst>
            </p:cNvPr>
            <p:cNvSpPr txBox="1"/>
            <p:nvPr/>
          </p:nvSpPr>
          <p:spPr>
            <a:xfrm>
              <a:off x="782290" y="1380506"/>
              <a:ext cx="769258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Tasks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AD23E3-4FC7-5715-6A5A-8DF4E8EAEF77}"/>
                </a:ext>
              </a:extLst>
            </p:cNvPr>
            <p:cNvSpPr txBox="1"/>
            <p:nvPr/>
          </p:nvSpPr>
          <p:spPr>
            <a:xfrm>
              <a:off x="785969" y="2109495"/>
              <a:ext cx="1504383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Upcoming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D532FA-4DB1-992B-9B32-34E721E2C2CD}"/>
                </a:ext>
              </a:extLst>
            </p:cNvPr>
            <p:cNvSpPr txBox="1"/>
            <p:nvPr/>
          </p:nvSpPr>
          <p:spPr>
            <a:xfrm>
              <a:off x="1538160" y="1387959"/>
              <a:ext cx="769258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2A646C-1813-1C2E-76AD-0422BD22E6E1}"/>
                </a:ext>
              </a:extLst>
            </p:cNvPr>
            <p:cNvSpPr txBox="1"/>
            <p:nvPr/>
          </p:nvSpPr>
          <p:spPr>
            <a:xfrm>
              <a:off x="1563130" y="1706672"/>
              <a:ext cx="769258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4AD78F-5ED4-3CDD-6716-494414E4F2E0}"/>
                </a:ext>
              </a:extLst>
            </p:cNvPr>
            <p:cNvSpPr txBox="1"/>
            <p:nvPr/>
          </p:nvSpPr>
          <p:spPr>
            <a:xfrm>
              <a:off x="1603042" y="2104365"/>
              <a:ext cx="769258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713430-5B5F-29F1-C597-2E92ACEBE601}"/>
                </a:ext>
              </a:extLst>
            </p:cNvPr>
            <p:cNvSpPr txBox="1"/>
            <p:nvPr/>
          </p:nvSpPr>
          <p:spPr>
            <a:xfrm>
              <a:off x="2280492" y="881149"/>
              <a:ext cx="76925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18A965-7961-0C9C-D7D5-B2AE1FA5DEC9}"/>
                </a:ext>
              </a:extLst>
            </p:cNvPr>
            <p:cNvSpPr txBox="1"/>
            <p:nvPr/>
          </p:nvSpPr>
          <p:spPr>
            <a:xfrm>
              <a:off x="2322303" y="1250480"/>
              <a:ext cx="342534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 Add Task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1D551C-C83B-9864-8F61-D886C7519334}"/>
                </a:ext>
              </a:extLst>
            </p:cNvPr>
            <p:cNvSpPr txBox="1"/>
            <p:nvPr/>
          </p:nvSpPr>
          <p:spPr>
            <a:xfrm>
              <a:off x="368671" y="2621875"/>
              <a:ext cx="1504383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List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131C68-7BE6-1ADD-BA9E-124941F37BD4}"/>
                </a:ext>
              </a:extLst>
            </p:cNvPr>
            <p:cNvSpPr txBox="1"/>
            <p:nvPr/>
          </p:nvSpPr>
          <p:spPr>
            <a:xfrm>
              <a:off x="361977" y="2852967"/>
              <a:ext cx="1504383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Shopping List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9B3573-B96F-3F89-C35E-1835A4948DAF}"/>
              </a:ext>
            </a:extLst>
          </p:cNvPr>
          <p:cNvGrpSpPr/>
          <p:nvPr/>
        </p:nvGrpSpPr>
        <p:grpSpPr>
          <a:xfrm>
            <a:off x="6287591" y="298386"/>
            <a:ext cx="5577840" cy="3108960"/>
            <a:chOff x="6287591" y="298386"/>
            <a:chExt cx="5577840" cy="310896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3A30A3-4FFB-2646-B55B-43D920C5EEE1}"/>
                </a:ext>
              </a:extLst>
            </p:cNvPr>
            <p:cNvGrpSpPr/>
            <p:nvPr/>
          </p:nvGrpSpPr>
          <p:grpSpPr>
            <a:xfrm>
              <a:off x="6287591" y="298386"/>
              <a:ext cx="5577840" cy="3108960"/>
              <a:chOff x="6252183" y="298386"/>
              <a:chExt cx="5577840" cy="3108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3436765-5141-564C-1D14-8CF37C064780}"/>
                  </a:ext>
                </a:extLst>
              </p:cNvPr>
              <p:cNvGrpSpPr/>
              <p:nvPr/>
            </p:nvGrpSpPr>
            <p:grpSpPr>
              <a:xfrm>
                <a:off x="6252183" y="298386"/>
                <a:ext cx="5577840" cy="3108960"/>
                <a:chOff x="339634" y="320040"/>
                <a:chExt cx="5577840" cy="310896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AF3A15D-5FF9-C998-8C35-D80D3D1ADCBC}"/>
                    </a:ext>
                  </a:extLst>
                </p:cNvPr>
                <p:cNvGrpSpPr/>
                <p:nvPr/>
              </p:nvGrpSpPr>
              <p:grpSpPr>
                <a:xfrm>
                  <a:off x="339634" y="320040"/>
                  <a:ext cx="5577840" cy="3108960"/>
                  <a:chOff x="339634" y="320040"/>
                  <a:chExt cx="5577840" cy="3108960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424B1CC-3FA4-C503-04F6-E3AC749716DA}"/>
                      </a:ext>
                    </a:extLst>
                  </p:cNvPr>
                  <p:cNvSpPr/>
                  <p:nvPr/>
                </p:nvSpPr>
                <p:spPr>
                  <a:xfrm>
                    <a:off x="352697" y="320040"/>
                    <a:ext cx="5551714" cy="310895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21596A-4D89-5F8D-41DD-53BD8F51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697" y="836023"/>
                    <a:ext cx="556477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8D04FE6A-6A0B-A0EB-E898-9D66B2F9D903}"/>
                      </a:ext>
                    </a:extLst>
                  </p:cNvPr>
                  <p:cNvCxnSpPr/>
                  <p:nvPr/>
                </p:nvCxnSpPr>
                <p:spPr>
                  <a:xfrm>
                    <a:off x="2194560" y="836023"/>
                    <a:ext cx="0" cy="259297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AADAC5A-2186-6058-5484-A3D5409905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634" y="2569324"/>
                    <a:ext cx="184186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742DE3-5474-D179-028B-C3E1E3980373}"/>
                    </a:ext>
                  </a:extLst>
                </p:cNvPr>
                <p:cNvSpPr txBox="1"/>
                <p:nvPr/>
              </p:nvSpPr>
              <p:spPr>
                <a:xfrm>
                  <a:off x="439057" y="930268"/>
                  <a:ext cx="1669143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New Task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C5646CC-A238-1CEA-5247-764703344155}"/>
                    </a:ext>
                  </a:extLst>
                </p:cNvPr>
                <p:cNvSpPr txBox="1"/>
                <p:nvPr/>
              </p:nvSpPr>
              <p:spPr>
                <a:xfrm>
                  <a:off x="1273628" y="444564"/>
                  <a:ext cx="769258" cy="2923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My Day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C0D8C5E-F3DF-0994-5BD0-BADC8E4DD967}"/>
                    </a:ext>
                  </a:extLst>
                </p:cNvPr>
                <p:cNvSpPr txBox="1"/>
                <p:nvPr/>
              </p:nvSpPr>
              <p:spPr>
                <a:xfrm>
                  <a:off x="2140857" y="444564"/>
                  <a:ext cx="1371600" cy="292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/>
                    <a:t>Search </a:t>
                  </a:r>
                </a:p>
              </p:txBody>
            </p:sp>
            <p:pic>
              <p:nvPicPr>
                <p:cNvPr id="54" name="Graphic 53" descr="Magnifying glass with solid fill">
                  <a:extLst>
                    <a:ext uri="{FF2B5EF4-FFF2-40B4-BE49-F238E27FC236}">
                      <a16:creationId xmlns:a16="http://schemas.microsoft.com/office/drawing/2014/main" id="{E9C9519C-F9E7-47F5-57AA-2F18AF3901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039" y="434516"/>
                  <a:ext cx="351958" cy="351958"/>
                </a:xfrm>
                <a:prstGeom prst="rect">
                  <a:avLst/>
                </a:prstGeom>
              </p:spPr>
            </p:pic>
            <p:pic>
              <p:nvPicPr>
                <p:cNvPr id="55" name="Graphic 54" descr="Hamburger Menu Icon with solid fill">
                  <a:extLst>
                    <a:ext uri="{FF2B5EF4-FFF2-40B4-BE49-F238E27FC236}">
                      <a16:creationId xmlns:a16="http://schemas.microsoft.com/office/drawing/2014/main" id="{C87E4C66-809F-D50A-F586-BB9820190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826" y="387604"/>
                  <a:ext cx="457202" cy="457202"/>
                </a:xfrm>
                <a:prstGeom prst="rect">
                  <a:avLst/>
                </a:prstGeom>
              </p:spPr>
            </p:pic>
            <p:pic>
              <p:nvPicPr>
                <p:cNvPr id="56" name="Graphic 55" descr="Home with solid fill">
                  <a:extLst>
                    <a:ext uri="{FF2B5EF4-FFF2-40B4-BE49-F238E27FC236}">
                      <a16:creationId xmlns:a16="http://schemas.microsoft.com/office/drawing/2014/main" id="{9CFE6B2C-C513-E11B-76AF-CC526DB0E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057" y="1284442"/>
                  <a:ext cx="369331" cy="369331"/>
                </a:xfrm>
                <a:prstGeom prst="rect">
                  <a:avLst/>
                </a:prstGeom>
              </p:spPr>
            </p:pic>
            <p:pic>
              <p:nvPicPr>
                <p:cNvPr id="57" name="Graphic 56" descr="Lights On with solid fill">
                  <a:extLst>
                    <a:ext uri="{FF2B5EF4-FFF2-40B4-BE49-F238E27FC236}">
                      <a16:creationId xmlns:a16="http://schemas.microsoft.com/office/drawing/2014/main" id="{F73856AD-FFF5-7D4E-E480-AE2AA60CD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274" y="1645919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58" name="Graphic 57" descr="Daily calendar outline">
                  <a:extLst>
                    <a:ext uri="{FF2B5EF4-FFF2-40B4-BE49-F238E27FC236}">
                      <a16:creationId xmlns:a16="http://schemas.microsoft.com/office/drawing/2014/main" id="{73CE67ED-BAA4-A41F-991D-41F893D4E0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79" y="2059377"/>
                  <a:ext cx="457193" cy="457193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D985A6-BB1D-55CF-5858-33CA759D8C19}"/>
                    </a:ext>
                  </a:extLst>
                </p:cNvPr>
                <p:cNvSpPr txBox="1"/>
                <p:nvPr/>
              </p:nvSpPr>
              <p:spPr>
                <a:xfrm>
                  <a:off x="782290" y="1728748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My Day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888BDF7-2D60-2889-31A7-0A62FA296D86}"/>
                    </a:ext>
                  </a:extLst>
                </p:cNvPr>
                <p:cNvSpPr txBox="1"/>
                <p:nvPr/>
              </p:nvSpPr>
              <p:spPr>
                <a:xfrm>
                  <a:off x="782290" y="1380506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Tasks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5AAFADC-1E1D-1683-F86E-916FD0E214A3}"/>
                    </a:ext>
                  </a:extLst>
                </p:cNvPr>
                <p:cNvSpPr txBox="1"/>
                <p:nvPr/>
              </p:nvSpPr>
              <p:spPr>
                <a:xfrm>
                  <a:off x="785969" y="2109495"/>
                  <a:ext cx="1504383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Upcoming 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626A67-9AD2-111A-B8F6-4A733056E5FE}"/>
                    </a:ext>
                  </a:extLst>
                </p:cNvPr>
                <p:cNvSpPr txBox="1"/>
                <p:nvPr/>
              </p:nvSpPr>
              <p:spPr>
                <a:xfrm>
                  <a:off x="1538160" y="1387959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1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FA4C34-839D-BC1A-E76B-FE84FD879744}"/>
                    </a:ext>
                  </a:extLst>
                </p:cNvPr>
                <p:cNvSpPr txBox="1"/>
                <p:nvPr/>
              </p:nvSpPr>
              <p:spPr>
                <a:xfrm>
                  <a:off x="1563130" y="1706672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D020CE0-2FE3-6EDB-C5BA-78496F4B8676}"/>
                    </a:ext>
                  </a:extLst>
                </p:cNvPr>
                <p:cNvSpPr txBox="1"/>
                <p:nvPr/>
              </p:nvSpPr>
              <p:spPr>
                <a:xfrm>
                  <a:off x="1603042" y="2104365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0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290699-88D8-5BFA-A49B-53EB9288679F}"/>
                    </a:ext>
                  </a:extLst>
                </p:cNvPr>
                <p:cNvSpPr txBox="1"/>
                <p:nvPr/>
              </p:nvSpPr>
              <p:spPr>
                <a:xfrm>
                  <a:off x="2280492" y="881149"/>
                  <a:ext cx="769258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Tasks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C760B18-C26D-42C2-064F-126308C36525}"/>
                    </a:ext>
                  </a:extLst>
                </p:cNvPr>
                <p:cNvSpPr txBox="1"/>
                <p:nvPr/>
              </p:nvSpPr>
              <p:spPr>
                <a:xfrm>
                  <a:off x="2322303" y="1250480"/>
                  <a:ext cx="3425349" cy="116955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</a:rPr>
                    <a:t>e.g. Go grocery # Home</a:t>
                  </a:r>
                </a:p>
                <a:p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</a:rPr>
                    <a:t>Contents</a:t>
                  </a:r>
                </a:p>
                <a:p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FB0FC33-D124-E8F6-BB47-DD562556742D}"/>
                    </a:ext>
                  </a:extLst>
                </p:cNvPr>
                <p:cNvSpPr txBox="1"/>
                <p:nvPr/>
              </p:nvSpPr>
              <p:spPr>
                <a:xfrm>
                  <a:off x="368671" y="2621875"/>
                  <a:ext cx="1504383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List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26DDFEC-29CB-46A9-9A2E-997470E1D848}"/>
                    </a:ext>
                  </a:extLst>
                </p:cNvPr>
                <p:cNvSpPr txBox="1"/>
                <p:nvPr/>
              </p:nvSpPr>
              <p:spPr>
                <a:xfrm>
                  <a:off x="361977" y="2852967"/>
                  <a:ext cx="1504383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Shopping List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0C3FC9-F2C7-BF0E-8490-859A8C1344F1}"/>
                  </a:ext>
                </a:extLst>
              </p:cNvPr>
              <p:cNvSpPr txBox="1"/>
              <p:nvPr/>
            </p:nvSpPr>
            <p:spPr>
              <a:xfrm>
                <a:off x="8244937" y="2511352"/>
                <a:ext cx="505185" cy="2923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Add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E74661-8C89-072D-14EE-9C885650E06B}"/>
                  </a:ext>
                </a:extLst>
              </p:cNvPr>
              <p:cNvSpPr txBox="1"/>
              <p:nvPr/>
            </p:nvSpPr>
            <p:spPr>
              <a:xfrm>
                <a:off x="8863253" y="2519519"/>
                <a:ext cx="875824" cy="2923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Cancel</a:t>
                </a:r>
              </a:p>
            </p:txBody>
          </p:sp>
        </p:grpSp>
        <p:pic>
          <p:nvPicPr>
            <p:cNvPr id="101" name="Graphic 100" descr="Alarm clock outline">
              <a:extLst>
                <a:ext uri="{FF2B5EF4-FFF2-40B4-BE49-F238E27FC236}">
                  <a16:creationId xmlns:a16="http://schemas.microsoft.com/office/drawing/2014/main" id="{E506EC97-D513-FC7A-70DB-6735CF93F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34203" y="2048063"/>
              <a:ext cx="361684" cy="361684"/>
            </a:xfrm>
            <a:prstGeom prst="rect">
              <a:avLst/>
            </a:prstGeom>
          </p:spPr>
        </p:pic>
        <p:pic>
          <p:nvPicPr>
            <p:cNvPr id="103" name="Graphic 102" descr="Flag outline">
              <a:extLst>
                <a:ext uri="{FF2B5EF4-FFF2-40B4-BE49-F238E27FC236}">
                  <a16:creationId xmlns:a16="http://schemas.microsoft.com/office/drawing/2014/main" id="{67833FF3-FDA2-01BB-125E-9A692704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59155" y="2103119"/>
              <a:ext cx="293634" cy="293634"/>
            </a:xfrm>
            <a:prstGeom prst="rect">
              <a:avLst/>
            </a:prstGeom>
          </p:spPr>
        </p:pic>
        <p:pic>
          <p:nvPicPr>
            <p:cNvPr id="105" name="Graphic 104" descr="Tag outline">
              <a:extLst>
                <a:ext uri="{FF2B5EF4-FFF2-40B4-BE49-F238E27FC236}">
                  <a16:creationId xmlns:a16="http://schemas.microsoft.com/office/drawing/2014/main" id="{501E25C5-248B-BBDF-53C1-F79019D7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20720" y="2059377"/>
              <a:ext cx="293634" cy="293634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BB319EA-13A2-5F42-3EDA-E306C1C5454A}"/>
                </a:ext>
              </a:extLst>
            </p:cNvPr>
            <p:cNvSpPr txBox="1"/>
            <p:nvPr/>
          </p:nvSpPr>
          <p:spPr>
            <a:xfrm>
              <a:off x="8316268" y="2059377"/>
              <a:ext cx="769258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Schedule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5D3A9A-AA68-07CA-8412-5C0A264125BB}"/>
                </a:ext>
              </a:extLst>
            </p:cNvPr>
            <p:cNvSpPr txBox="1"/>
            <p:nvPr/>
          </p:nvSpPr>
          <p:spPr>
            <a:xfrm>
              <a:off x="9179253" y="2050762"/>
              <a:ext cx="769258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Tasks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971D4E-2D99-1001-D05E-B970D807028C}"/>
              </a:ext>
            </a:extLst>
          </p:cNvPr>
          <p:cNvGrpSpPr/>
          <p:nvPr/>
        </p:nvGrpSpPr>
        <p:grpSpPr>
          <a:xfrm>
            <a:off x="6328231" y="3596439"/>
            <a:ext cx="5577840" cy="3108960"/>
            <a:chOff x="6287591" y="298386"/>
            <a:chExt cx="5577840" cy="310896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D603C36-A829-2B32-DFD2-A5A83E261CFE}"/>
                </a:ext>
              </a:extLst>
            </p:cNvPr>
            <p:cNvGrpSpPr/>
            <p:nvPr/>
          </p:nvGrpSpPr>
          <p:grpSpPr>
            <a:xfrm>
              <a:off x="6287591" y="298386"/>
              <a:ext cx="5577840" cy="3108960"/>
              <a:chOff x="6252183" y="298386"/>
              <a:chExt cx="5577840" cy="3108960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38B0C33-3130-E3E3-FB3A-AD4BA2EA95CC}"/>
                  </a:ext>
                </a:extLst>
              </p:cNvPr>
              <p:cNvGrpSpPr/>
              <p:nvPr/>
            </p:nvGrpSpPr>
            <p:grpSpPr>
              <a:xfrm>
                <a:off x="6252183" y="298386"/>
                <a:ext cx="5577840" cy="3108960"/>
                <a:chOff x="339634" y="320040"/>
                <a:chExt cx="5577840" cy="3108960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642FA6ED-C123-EF17-63CE-49EF35526EFE}"/>
                    </a:ext>
                  </a:extLst>
                </p:cNvPr>
                <p:cNvGrpSpPr/>
                <p:nvPr/>
              </p:nvGrpSpPr>
              <p:grpSpPr>
                <a:xfrm>
                  <a:off x="339634" y="320040"/>
                  <a:ext cx="5577840" cy="3108960"/>
                  <a:chOff x="339634" y="320040"/>
                  <a:chExt cx="5577840" cy="3108960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BBEDE63E-4EB3-BA67-73A6-D94B1EE61E41}"/>
                      </a:ext>
                    </a:extLst>
                  </p:cNvPr>
                  <p:cNvSpPr/>
                  <p:nvPr/>
                </p:nvSpPr>
                <p:spPr>
                  <a:xfrm>
                    <a:off x="352697" y="320040"/>
                    <a:ext cx="5551714" cy="310895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0BE916B8-E252-55E6-C598-A9C1C0992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697" y="836023"/>
                    <a:ext cx="556477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D375A0C7-F7C1-7398-E4F2-6246597D3DCC}"/>
                      </a:ext>
                    </a:extLst>
                  </p:cNvPr>
                  <p:cNvCxnSpPr/>
                  <p:nvPr/>
                </p:nvCxnSpPr>
                <p:spPr>
                  <a:xfrm>
                    <a:off x="2194560" y="836023"/>
                    <a:ext cx="0" cy="259297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E352462E-388D-5EA9-D06D-B4F9CF88D0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634" y="2569324"/>
                    <a:ext cx="184186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2DA05AA-1495-4AF7-4478-40FA33E11B9B}"/>
                    </a:ext>
                  </a:extLst>
                </p:cNvPr>
                <p:cNvSpPr txBox="1"/>
                <p:nvPr/>
              </p:nvSpPr>
              <p:spPr>
                <a:xfrm>
                  <a:off x="439057" y="930268"/>
                  <a:ext cx="1669143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New Task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A23ABEF-EA7F-5C1A-4F5B-8D636A9A812B}"/>
                    </a:ext>
                  </a:extLst>
                </p:cNvPr>
                <p:cNvSpPr txBox="1"/>
                <p:nvPr/>
              </p:nvSpPr>
              <p:spPr>
                <a:xfrm>
                  <a:off x="1273628" y="444564"/>
                  <a:ext cx="769258" cy="2923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My Day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07E5584-81F1-BC48-0A94-F298ED70BA95}"/>
                    </a:ext>
                  </a:extLst>
                </p:cNvPr>
                <p:cNvSpPr txBox="1"/>
                <p:nvPr/>
              </p:nvSpPr>
              <p:spPr>
                <a:xfrm>
                  <a:off x="2140857" y="444564"/>
                  <a:ext cx="1371600" cy="292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/>
                    <a:t>Search </a:t>
                  </a:r>
                </a:p>
              </p:txBody>
            </p:sp>
            <p:pic>
              <p:nvPicPr>
                <p:cNvPr id="123" name="Graphic 122" descr="Magnifying glass with solid fill">
                  <a:extLst>
                    <a:ext uri="{FF2B5EF4-FFF2-40B4-BE49-F238E27FC236}">
                      <a16:creationId xmlns:a16="http://schemas.microsoft.com/office/drawing/2014/main" id="{30921CE1-C405-2DF8-05DC-AB97601AB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039" y="434516"/>
                  <a:ext cx="351958" cy="351958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Hamburger Menu Icon with solid fill">
                  <a:extLst>
                    <a:ext uri="{FF2B5EF4-FFF2-40B4-BE49-F238E27FC236}">
                      <a16:creationId xmlns:a16="http://schemas.microsoft.com/office/drawing/2014/main" id="{FD14111F-9EB8-64E6-6FFD-40DEC9620C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826" y="387604"/>
                  <a:ext cx="457202" cy="457202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Home with solid fill">
                  <a:extLst>
                    <a:ext uri="{FF2B5EF4-FFF2-40B4-BE49-F238E27FC236}">
                      <a16:creationId xmlns:a16="http://schemas.microsoft.com/office/drawing/2014/main" id="{5E3F45B0-8136-AC94-77CA-E4CF9889B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057" y="1284442"/>
                  <a:ext cx="369331" cy="369331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Lights On with solid fill">
                  <a:extLst>
                    <a:ext uri="{FF2B5EF4-FFF2-40B4-BE49-F238E27FC236}">
                      <a16:creationId xmlns:a16="http://schemas.microsoft.com/office/drawing/2014/main" id="{895AF32C-942A-6A4E-A2C3-0C74CF922D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274" y="1645919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Daily calendar outline">
                  <a:extLst>
                    <a:ext uri="{FF2B5EF4-FFF2-40B4-BE49-F238E27FC236}">
                      <a16:creationId xmlns:a16="http://schemas.microsoft.com/office/drawing/2014/main" id="{F7B50BAF-7590-D45E-A68E-6D4C6E112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79" y="2059377"/>
                  <a:ext cx="457193" cy="457193"/>
                </a:xfrm>
                <a:prstGeom prst="rect">
                  <a:avLst/>
                </a:prstGeom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233D30F-8C9F-FAC9-90E4-0AA52609C525}"/>
                    </a:ext>
                  </a:extLst>
                </p:cNvPr>
                <p:cNvSpPr txBox="1"/>
                <p:nvPr/>
              </p:nvSpPr>
              <p:spPr>
                <a:xfrm>
                  <a:off x="782290" y="1728748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My Day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04E4BE0-B43E-E313-3CB3-90B9D06D39C6}"/>
                    </a:ext>
                  </a:extLst>
                </p:cNvPr>
                <p:cNvSpPr txBox="1"/>
                <p:nvPr/>
              </p:nvSpPr>
              <p:spPr>
                <a:xfrm>
                  <a:off x="782290" y="1380506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Tasks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F57924C-F272-AFD6-8769-E92884FF35DC}"/>
                    </a:ext>
                  </a:extLst>
                </p:cNvPr>
                <p:cNvSpPr txBox="1"/>
                <p:nvPr/>
              </p:nvSpPr>
              <p:spPr>
                <a:xfrm>
                  <a:off x="785969" y="2109495"/>
                  <a:ext cx="1504383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Upcoming 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4DEBC78-F5FE-8EA7-AC6F-D24A0D11C578}"/>
                    </a:ext>
                  </a:extLst>
                </p:cNvPr>
                <p:cNvSpPr txBox="1"/>
                <p:nvPr/>
              </p:nvSpPr>
              <p:spPr>
                <a:xfrm>
                  <a:off x="1538160" y="1387959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1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C945B33-930F-A9A9-9002-46B95AD50395}"/>
                    </a:ext>
                  </a:extLst>
                </p:cNvPr>
                <p:cNvSpPr txBox="1"/>
                <p:nvPr/>
              </p:nvSpPr>
              <p:spPr>
                <a:xfrm>
                  <a:off x="1563130" y="1706672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1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732C13D-702A-D08C-2F15-7DB3FC278623}"/>
                    </a:ext>
                  </a:extLst>
                </p:cNvPr>
                <p:cNvSpPr txBox="1"/>
                <p:nvPr/>
              </p:nvSpPr>
              <p:spPr>
                <a:xfrm>
                  <a:off x="1603042" y="2104365"/>
                  <a:ext cx="769258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0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97A9862-FF23-6D8C-94E0-4AFFF2BED133}"/>
                    </a:ext>
                  </a:extLst>
                </p:cNvPr>
                <p:cNvSpPr txBox="1"/>
                <p:nvPr/>
              </p:nvSpPr>
              <p:spPr>
                <a:xfrm>
                  <a:off x="2280492" y="881149"/>
                  <a:ext cx="769258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Tasks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D1F5D66-4377-7CE8-F22F-E837A3E143E1}"/>
                    </a:ext>
                  </a:extLst>
                </p:cNvPr>
                <p:cNvSpPr txBox="1"/>
                <p:nvPr/>
              </p:nvSpPr>
              <p:spPr>
                <a:xfrm>
                  <a:off x="2322303" y="1250480"/>
                  <a:ext cx="3425349" cy="116955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</a:rPr>
                    <a:t>e.g. Go grocery # Home</a:t>
                  </a:r>
                </a:p>
                <a:p>
                  <a:r>
                    <a:rPr lang="en-US" sz="1400" dirty="0">
                      <a:solidFill>
                        <a:schemeClr val="bg2">
                          <a:lumMod val="75000"/>
                        </a:schemeClr>
                      </a:solidFill>
                    </a:rPr>
                    <a:t>Contents</a:t>
                  </a:r>
                </a:p>
                <a:p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9B6DF30-F5E1-C6C8-62F7-860B886EE509}"/>
                    </a:ext>
                  </a:extLst>
                </p:cNvPr>
                <p:cNvSpPr txBox="1"/>
                <p:nvPr/>
              </p:nvSpPr>
              <p:spPr>
                <a:xfrm>
                  <a:off x="368671" y="2621875"/>
                  <a:ext cx="1504383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List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E5A2C52-6CF3-0DCD-400C-A06ABF53C64C}"/>
                    </a:ext>
                  </a:extLst>
                </p:cNvPr>
                <p:cNvSpPr txBox="1"/>
                <p:nvPr/>
              </p:nvSpPr>
              <p:spPr>
                <a:xfrm>
                  <a:off x="361977" y="2852967"/>
                  <a:ext cx="1504383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Shopping List</a:t>
                  </a:r>
                </a:p>
              </p:txBody>
            </p: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27479A6-08F9-381F-9853-D9C2F38A1310}"/>
                  </a:ext>
                </a:extLst>
              </p:cNvPr>
              <p:cNvSpPr txBox="1"/>
              <p:nvPr/>
            </p:nvSpPr>
            <p:spPr>
              <a:xfrm>
                <a:off x="8244937" y="2511352"/>
                <a:ext cx="505185" cy="2923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Add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F844F73-F843-BA75-4DFB-825C5EB20596}"/>
                  </a:ext>
                </a:extLst>
              </p:cNvPr>
              <p:cNvSpPr txBox="1"/>
              <p:nvPr/>
            </p:nvSpPr>
            <p:spPr>
              <a:xfrm>
                <a:off x="8863253" y="2519519"/>
                <a:ext cx="875824" cy="2923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Cancel</a:t>
                </a:r>
              </a:p>
            </p:txBody>
          </p:sp>
        </p:grpSp>
        <p:pic>
          <p:nvPicPr>
            <p:cNvPr id="111" name="Graphic 110" descr="Alarm clock outline">
              <a:extLst>
                <a:ext uri="{FF2B5EF4-FFF2-40B4-BE49-F238E27FC236}">
                  <a16:creationId xmlns:a16="http://schemas.microsoft.com/office/drawing/2014/main" id="{986C0CAD-3A5D-D1F8-1656-5160036CD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34203" y="2048063"/>
              <a:ext cx="361684" cy="361684"/>
            </a:xfrm>
            <a:prstGeom prst="rect">
              <a:avLst/>
            </a:prstGeom>
          </p:spPr>
        </p:pic>
        <p:pic>
          <p:nvPicPr>
            <p:cNvPr id="112" name="Graphic 111" descr="Flag outline">
              <a:extLst>
                <a:ext uri="{FF2B5EF4-FFF2-40B4-BE49-F238E27FC236}">
                  <a16:creationId xmlns:a16="http://schemas.microsoft.com/office/drawing/2014/main" id="{53172D75-3AE5-DC9B-7492-CC4AAAFC7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59155" y="2103119"/>
              <a:ext cx="293634" cy="293634"/>
            </a:xfrm>
            <a:prstGeom prst="rect">
              <a:avLst/>
            </a:prstGeom>
          </p:spPr>
        </p:pic>
        <p:pic>
          <p:nvPicPr>
            <p:cNvPr id="113" name="Graphic 112" descr="Tag outline">
              <a:extLst>
                <a:ext uri="{FF2B5EF4-FFF2-40B4-BE49-F238E27FC236}">
                  <a16:creationId xmlns:a16="http://schemas.microsoft.com/office/drawing/2014/main" id="{AE43C074-09D8-13C3-D862-3A62945A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20720" y="2059377"/>
              <a:ext cx="293634" cy="293634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B737F9E-DDF1-5AB7-2E80-1E3F07FE4009}"/>
                </a:ext>
              </a:extLst>
            </p:cNvPr>
            <p:cNvSpPr txBox="1"/>
            <p:nvPr/>
          </p:nvSpPr>
          <p:spPr>
            <a:xfrm>
              <a:off x="8316268" y="2059377"/>
              <a:ext cx="769258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Schedule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DC1A010-C32C-2264-FF6D-252AF125E5A5}"/>
                </a:ext>
              </a:extLst>
            </p:cNvPr>
            <p:cNvSpPr txBox="1"/>
            <p:nvPr/>
          </p:nvSpPr>
          <p:spPr>
            <a:xfrm>
              <a:off x="9179253" y="2050762"/>
              <a:ext cx="769258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highlight>
                    <a:srgbClr val="FFFF00"/>
                  </a:highlight>
                </a:rPr>
                <a:t>My Day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6700F2F-0583-AFE5-9512-60B352DD6DB5}"/>
              </a:ext>
            </a:extLst>
          </p:cNvPr>
          <p:cNvGrpSpPr/>
          <p:nvPr/>
        </p:nvGrpSpPr>
        <p:grpSpPr>
          <a:xfrm>
            <a:off x="326571" y="3596439"/>
            <a:ext cx="5577840" cy="3108960"/>
            <a:chOff x="326571" y="3596439"/>
            <a:chExt cx="5577840" cy="310896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C6796C3-3664-4307-E643-39F5F52A1286}"/>
                </a:ext>
              </a:extLst>
            </p:cNvPr>
            <p:cNvGrpSpPr/>
            <p:nvPr/>
          </p:nvGrpSpPr>
          <p:grpSpPr>
            <a:xfrm>
              <a:off x="326571" y="3596439"/>
              <a:ext cx="5577840" cy="3108960"/>
              <a:chOff x="339634" y="320040"/>
              <a:chExt cx="5577840" cy="310896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976D7CF-A149-11B5-6E21-B63FEDE8AD68}"/>
                  </a:ext>
                </a:extLst>
              </p:cNvPr>
              <p:cNvGrpSpPr/>
              <p:nvPr/>
            </p:nvGrpSpPr>
            <p:grpSpPr>
              <a:xfrm>
                <a:off x="339634" y="320040"/>
                <a:ext cx="5577840" cy="3108960"/>
                <a:chOff x="339634" y="320040"/>
                <a:chExt cx="5577840" cy="3108960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C25FD44-E5C4-4EE2-B217-B48537FD7C77}"/>
                    </a:ext>
                  </a:extLst>
                </p:cNvPr>
                <p:cNvSpPr/>
                <p:nvPr/>
              </p:nvSpPr>
              <p:spPr>
                <a:xfrm>
                  <a:off x="352697" y="320040"/>
                  <a:ext cx="5551714" cy="31089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26B2F4F-9CC6-23B4-34A1-0EA4E91D50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697" y="836023"/>
                  <a:ext cx="556477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3AA7F58-7F57-74BA-EFE4-D9AD5C9A750E}"/>
                    </a:ext>
                  </a:extLst>
                </p:cNvPr>
                <p:cNvCxnSpPr/>
                <p:nvPr/>
              </p:nvCxnSpPr>
              <p:spPr>
                <a:xfrm>
                  <a:off x="2194560" y="836023"/>
                  <a:ext cx="0" cy="25929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6B02E77-5B02-C488-4DAB-A7B3B324D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634" y="2569324"/>
                  <a:ext cx="1841863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9C6F76-99E8-F429-0589-DB9A2D24C1C7}"/>
                  </a:ext>
                </a:extLst>
              </p:cNvPr>
              <p:cNvSpPr txBox="1"/>
              <p:nvPr/>
            </p:nvSpPr>
            <p:spPr>
              <a:xfrm>
                <a:off x="439057" y="930268"/>
                <a:ext cx="166914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New Task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AE1902-93A1-C19E-B32C-9036E5830F65}"/>
                  </a:ext>
                </a:extLst>
              </p:cNvPr>
              <p:cNvSpPr txBox="1"/>
              <p:nvPr/>
            </p:nvSpPr>
            <p:spPr>
              <a:xfrm>
                <a:off x="1273628" y="444564"/>
                <a:ext cx="769258" cy="2923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My Day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2050AA4-14AA-D78C-C301-E4CE3C501F79}"/>
                  </a:ext>
                </a:extLst>
              </p:cNvPr>
              <p:cNvSpPr txBox="1"/>
              <p:nvPr/>
            </p:nvSpPr>
            <p:spPr>
              <a:xfrm>
                <a:off x="2140857" y="444564"/>
                <a:ext cx="1371600" cy="2923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Search </a:t>
                </a:r>
              </a:p>
            </p:txBody>
          </p:sp>
          <p:pic>
            <p:nvPicPr>
              <p:cNvPr id="81" name="Graphic 80" descr="Magnifying glass with solid fill">
                <a:extLst>
                  <a:ext uri="{FF2B5EF4-FFF2-40B4-BE49-F238E27FC236}">
                    <a16:creationId xmlns:a16="http://schemas.microsoft.com/office/drawing/2014/main" id="{1A77FB28-395B-5FD2-407E-0B83AFE77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25039" y="434516"/>
                <a:ext cx="351958" cy="351958"/>
              </a:xfrm>
              <a:prstGeom prst="rect">
                <a:avLst/>
              </a:prstGeom>
            </p:spPr>
          </p:pic>
          <p:pic>
            <p:nvPicPr>
              <p:cNvPr id="82" name="Graphic 81" descr="Hamburger Menu Icon with solid fill">
                <a:extLst>
                  <a:ext uri="{FF2B5EF4-FFF2-40B4-BE49-F238E27FC236}">
                    <a16:creationId xmlns:a16="http://schemas.microsoft.com/office/drawing/2014/main" id="{01EB60C4-B876-0EE1-07FE-F95248953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7826" y="387604"/>
                <a:ext cx="457202" cy="457202"/>
              </a:xfrm>
              <a:prstGeom prst="rect">
                <a:avLst/>
              </a:prstGeom>
            </p:spPr>
          </p:pic>
          <p:pic>
            <p:nvPicPr>
              <p:cNvPr id="83" name="Graphic 82" descr="Home with solid fill">
                <a:extLst>
                  <a:ext uri="{FF2B5EF4-FFF2-40B4-BE49-F238E27FC236}">
                    <a16:creationId xmlns:a16="http://schemas.microsoft.com/office/drawing/2014/main" id="{55FEA11D-FA40-B3EC-9204-6F257ACF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9057" y="1284442"/>
                <a:ext cx="369331" cy="369331"/>
              </a:xfrm>
              <a:prstGeom prst="rect">
                <a:avLst/>
              </a:prstGeom>
            </p:spPr>
          </p:pic>
          <p:pic>
            <p:nvPicPr>
              <p:cNvPr id="84" name="Graphic 83" descr="Lights On with solid fill">
                <a:extLst>
                  <a:ext uri="{FF2B5EF4-FFF2-40B4-BE49-F238E27FC236}">
                    <a16:creationId xmlns:a16="http://schemas.microsoft.com/office/drawing/2014/main" id="{03B1E539-A6D0-8616-FEA5-D40B62F88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80274" y="164591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5" name="Graphic 84" descr="Daily calendar outline">
                <a:extLst>
                  <a:ext uri="{FF2B5EF4-FFF2-40B4-BE49-F238E27FC236}">
                    <a16:creationId xmlns:a16="http://schemas.microsoft.com/office/drawing/2014/main" id="{0774A461-03A6-85EC-10A1-762C507EF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4879" y="2059377"/>
                <a:ext cx="457193" cy="45719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9364F9-FE07-7F3D-DFE8-9D6B050635FA}"/>
                  </a:ext>
                </a:extLst>
              </p:cNvPr>
              <p:cNvSpPr txBox="1"/>
              <p:nvPr/>
            </p:nvSpPr>
            <p:spPr>
              <a:xfrm>
                <a:off x="782290" y="1728748"/>
                <a:ext cx="769258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My Day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2BE568-EFD2-B52E-881F-0FAA44722F74}"/>
                  </a:ext>
                </a:extLst>
              </p:cNvPr>
              <p:cNvSpPr txBox="1"/>
              <p:nvPr/>
            </p:nvSpPr>
            <p:spPr>
              <a:xfrm>
                <a:off x="782290" y="1380506"/>
                <a:ext cx="769258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Tasks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2DBA41-FAA6-9D65-EEC9-96EB3D3631D9}"/>
                  </a:ext>
                </a:extLst>
              </p:cNvPr>
              <p:cNvSpPr txBox="1"/>
              <p:nvPr/>
            </p:nvSpPr>
            <p:spPr>
              <a:xfrm>
                <a:off x="785969" y="2109495"/>
                <a:ext cx="1504383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Upcoming 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49559BD-76C9-9EAF-EB47-877DA02D9626}"/>
                  </a:ext>
                </a:extLst>
              </p:cNvPr>
              <p:cNvSpPr txBox="1"/>
              <p:nvPr/>
            </p:nvSpPr>
            <p:spPr>
              <a:xfrm>
                <a:off x="1538160" y="1387959"/>
                <a:ext cx="769258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F2EEA7-5A94-9A83-EDC9-4252573820B1}"/>
                  </a:ext>
                </a:extLst>
              </p:cNvPr>
              <p:cNvSpPr txBox="1"/>
              <p:nvPr/>
            </p:nvSpPr>
            <p:spPr>
              <a:xfrm>
                <a:off x="1563130" y="1706672"/>
                <a:ext cx="769258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6A0EE4-39DE-FB4E-8A94-C79115D27E88}"/>
                  </a:ext>
                </a:extLst>
              </p:cNvPr>
              <p:cNvSpPr txBox="1"/>
              <p:nvPr/>
            </p:nvSpPr>
            <p:spPr>
              <a:xfrm>
                <a:off x="1603042" y="2104365"/>
                <a:ext cx="769258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43A2C9-4F40-DE59-F185-135960A6E4EC}"/>
                  </a:ext>
                </a:extLst>
              </p:cNvPr>
              <p:cNvSpPr txBox="1"/>
              <p:nvPr/>
            </p:nvSpPr>
            <p:spPr>
              <a:xfrm>
                <a:off x="2280491" y="881149"/>
                <a:ext cx="1805553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Upcoming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1ADA0B3-D8A1-12B9-78F7-C0AB37642572}"/>
                  </a:ext>
                </a:extLst>
              </p:cNvPr>
              <p:cNvSpPr txBox="1"/>
              <p:nvPr/>
            </p:nvSpPr>
            <p:spPr>
              <a:xfrm>
                <a:off x="2322282" y="1148708"/>
                <a:ext cx="3425349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/>
                  <a:t>Sun   Mon   Tues    Wed   Thurs   Fri   Sat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1D7F17-F8BC-BA6E-609A-3761859B1E35}"/>
                  </a:ext>
                </a:extLst>
              </p:cNvPr>
              <p:cNvSpPr txBox="1"/>
              <p:nvPr/>
            </p:nvSpPr>
            <p:spPr>
              <a:xfrm>
                <a:off x="368671" y="2621875"/>
                <a:ext cx="1504383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List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56281A-E79A-853F-BADA-8B8C47EAF0AA}"/>
                  </a:ext>
                </a:extLst>
              </p:cNvPr>
              <p:cNvSpPr txBox="1"/>
              <p:nvPr/>
            </p:nvSpPr>
            <p:spPr>
              <a:xfrm>
                <a:off x="361977" y="2852967"/>
                <a:ext cx="1504383" cy="2923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Shopping List</a:t>
                </a: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AC0B3B6-F92F-CFB1-7A78-57C14F9F1115}"/>
                </a:ext>
              </a:extLst>
            </p:cNvPr>
            <p:cNvSpPr txBox="1"/>
            <p:nvPr/>
          </p:nvSpPr>
          <p:spPr>
            <a:xfrm>
              <a:off x="2274813" y="4637315"/>
              <a:ext cx="1805553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Apr 10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A17217C-AC7F-8DEC-BE1D-EE376E51F083}"/>
                </a:ext>
              </a:extLst>
            </p:cNvPr>
            <p:cNvSpPr txBox="1"/>
            <p:nvPr/>
          </p:nvSpPr>
          <p:spPr>
            <a:xfrm>
              <a:off x="2344721" y="4916305"/>
              <a:ext cx="288517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 Add Task 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6D3A20B-1781-D88A-3B04-40DF6248E2CA}"/>
                </a:ext>
              </a:extLst>
            </p:cNvPr>
            <p:cNvSpPr txBox="1"/>
            <p:nvPr/>
          </p:nvSpPr>
          <p:spPr>
            <a:xfrm>
              <a:off x="2312572" y="5268580"/>
              <a:ext cx="1805553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Apr 11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3F1799B-C94C-9F9F-A790-36BBD8D21BC6}"/>
                </a:ext>
              </a:extLst>
            </p:cNvPr>
            <p:cNvSpPr txBox="1"/>
            <p:nvPr/>
          </p:nvSpPr>
          <p:spPr>
            <a:xfrm>
              <a:off x="2357249" y="5576357"/>
              <a:ext cx="288517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 Add Task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4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060E8B3-F5EC-E9BF-92FA-2954271191B7}"/>
              </a:ext>
            </a:extLst>
          </p:cNvPr>
          <p:cNvGrpSpPr/>
          <p:nvPr/>
        </p:nvGrpSpPr>
        <p:grpSpPr>
          <a:xfrm>
            <a:off x="339634" y="298386"/>
            <a:ext cx="11599737" cy="3130614"/>
            <a:chOff x="339634" y="298386"/>
            <a:chExt cx="11599737" cy="313061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7407F75-F498-7FFD-C6C5-FD22135D1714}"/>
                </a:ext>
              </a:extLst>
            </p:cNvPr>
            <p:cNvGrpSpPr/>
            <p:nvPr/>
          </p:nvGrpSpPr>
          <p:grpSpPr>
            <a:xfrm>
              <a:off x="339634" y="298386"/>
              <a:ext cx="11599737" cy="3130614"/>
              <a:chOff x="339634" y="298386"/>
              <a:chExt cx="11599737" cy="313061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5CDF7C-75D3-A409-7661-D4D2086A075B}"/>
                  </a:ext>
                </a:extLst>
              </p:cNvPr>
              <p:cNvSpPr txBox="1"/>
              <p:nvPr/>
            </p:nvSpPr>
            <p:spPr>
              <a:xfrm>
                <a:off x="8327594" y="1268488"/>
                <a:ext cx="3425349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+ Add Task 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7E9D5AE-D05F-9D51-99CF-4CFC70E86221}"/>
                  </a:ext>
                </a:extLst>
              </p:cNvPr>
              <p:cNvGrpSpPr/>
              <p:nvPr/>
            </p:nvGrpSpPr>
            <p:grpSpPr>
              <a:xfrm>
                <a:off x="339634" y="298386"/>
                <a:ext cx="11599737" cy="3130614"/>
                <a:chOff x="339634" y="298386"/>
                <a:chExt cx="11599737" cy="3130614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3A1BF822-D4DD-DD08-41C3-05A17D66DEDC}"/>
                    </a:ext>
                  </a:extLst>
                </p:cNvPr>
                <p:cNvGrpSpPr/>
                <p:nvPr/>
              </p:nvGrpSpPr>
              <p:grpSpPr>
                <a:xfrm>
                  <a:off x="339634" y="298386"/>
                  <a:ext cx="11599737" cy="3130614"/>
                  <a:chOff x="339634" y="298386"/>
                  <a:chExt cx="11599737" cy="3130614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785EBA1-37B8-0EA7-2829-BEC3112EA3E1}"/>
                      </a:ext>
                    </a:extLst>
                  </p:cNvPr>
                  <p:cNvGrpSpPr/>
                  <p:nvPr/>
                </p:nvGrpSpPr>
                <p:grpSpPr>
                  <a:xfrm>
                    <a:off x="339634" y="320040"/>
                    <a:ext cx="5609251" cy="3108960"/>
                    <a:chOff x="339634" y="320040"/>
                    <a:chExt cx="5609251" cy="3108960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F62456B1-AD7A-FBBD-2346-6B7E28AE86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634" y="320040"/>
                      <a:ext cx="5609251" cy="3108960"/>
                      <a:chOff x="339634" y="320040"/>
                      <a:chExt cx="5609251" cy="3108960"/>
                    </a:xfrm>
                  </p:grpSpPr>
                  <p:grpSp>
                    <p:nvGrpSpPr>
                      <p:cNvPr id="4" name="Group 3">
                        <a:extLst>
                          <a:ext uri="{FF2B5EF4-FFF2-40B4-BE49-F238E27FC236}">
                            <a16:creationId xmlns:a16="http://schemas.microsoft.com/office/drawing/2014/main" id="{5C71D20D-E9A8-AF7A-69F4-5D5F78D830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9634" y="320040"/>
                        <a:ext cx="5577840" cy="3108960"/>
                        <a:chOff x="339634" y="320040"/>
                        <a:chExt cx="5577840" cy="3108960"/>
                      </a:xfrm>
                    </p:grpSpPr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F85D4855-6D32-BFE8-6E16-5CFB23195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2697" y="320040"/>
                          <a:ext cx="5551714" cy="310895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24" name="Straight Connector 23">
                          <a:extLst>
                            <a:ext uri="{FF2B5EF4-FFF2-40B4-BE49-F238E27FC236}">
                              <a16:creationId xmlns:a16="http://schemas.microsoft.com/office/drawing/2014/main" id="{DF604390-2CFB-C598-4ADB-1BD234DA0B0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2697" y="836023"/>
                          <a:ext cx="5564777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72F715AE-69AD-02B4-A114-7D95399DE05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94560" y="836023"/>
                          <a:ext cx="0" cy="2592977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Straight Connector 25">
                          <a:extLst>
                            <a:ext uri="{FF2B5EF4-FFF2-40B4-BE49-F238E27FC236}">
                              <a16:creationId xmlns:a16="http://schemas.microsoft.com/office/drawing/2014/main" id="{07DD34E2-7E16-AA1D-25DE-9E756D611DB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9634" y="2569324"/>
                          <a:ext cx="1841863" cy="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4A09BB1D-F636-4784-8620-BEA13E2CD7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057" y="930268"/>
                        <a:ext cx="1669143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New Task</a:t>
                        </a:r>
                      </a:p>
                    </p:txBody>
                  </p:sp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B4152FB9-F72B-1EAD-39F0-A484F816D5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3628" y="444564"/>
                        <a:ext cx="769258" cy="2923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My Day</a:t>
                        </a: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8E1BBBC4-8F9C-9DC2-DB8A-926B91DF9C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40857" y="444564"/>
                        <a:ext cx="1371600" cy="29236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300" dirty="0"/>
                          <a:t>Search </a:t>
                        </a:r>
                      </a:p>
                    </p:txBody>
                  </p:sp>
                  <p:pic>
                    <p:nvPicPr>
                      <p:cNvPr id="8" name="Graphic 7" descr="Magnifying glass with solid fill">
                        <a:extLst>
                          <a:ext uri="{FF2B5EF4-FFF2-40B4-BE49-F238E27FC236}">
                            <a16:creationId xmlns:a16="http://schemas.microsoft.com/office/drawing/2014/main" id="{5B6B57DC-A3C1-C00E-E304-952D2A2762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25039" y="434516"/>
                        <a:ext cx="351958" cy="35195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Graphic 8" descr="Hamburger Menu Icon with solid fill">
                        <a:extLst>
                          <a:ext uri="{FF2B5EF4-FFF2-40B4-BE49-F238E27FC236}">
                            <a16:creationId xmlns:a16="http://schemas.microsoft.com/office/drawing/2014/main" id="{229835C6-0C9E-8B5B-8FF9-2B6A835425A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7826" y="387604"/>
                        <a:ext cx="457202" cy="45720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" name="Graphic 9" descr="Home with solid fill">
                        <a:extLst>
                          <a:ext uri="{FF2B5EF4-FFF2-40B4-BE49-F238E27FC236}">
                            <a16:creationId xmlns:a16="http://schemas.microsoft.com/office/drawing/2014/main" id="{5C2610CB-EC1C-4484-3CC7-4548E114C6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9057" y="1284442"/>
                        <a:ext cx="369331" cy="36933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" name="Graphic 10" descr="Lights On with solid fill">
                        <a:extLst>
                          <a:ext uri="{FF2B5EF4-FFF2-40B4-BE49-F238E27FC236}">
                            <a16:creationId xmlns:a16="http://schemas.microsoft.com/office/drawing/2014/main" id="{1D0309AE-58DD-4558-18D2-0AB28D814AC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0274" y="1645919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" name="Graphic 11" descr="Daily calendar outline">
                        <a:extLst>
                          <a:ext uri="{FF2B5EF4-FFF2-40B4-BE49-F238E27FC236}">
                            <a16:creationId xmlns:a16="http://schemas.microsoft.com/office/drawing/2014/main" id="{85F7B8B2-B852-0E49-200D-F00FA5BDDD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4879" y="2059377"/>
                        <a:ext cx="457193" cy="45719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EA385B3A-30B8-B123-BEDD-68CF90498F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290" y="1728748"/>
                        <a:ext cx="769258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My Day</a:t>
                        </a:r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8BE1230-B890-C954-0925-2323E3EE98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290" y="1380506"/>
                        <a:ext cx="769258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Tasks</a:t>
                        </a: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E7A6A7BB-F207-99EB-3C30-90F45621D8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5969" y="2109495"/>
                        <a:ext cx="1504383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Upcoming 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CAE33FD8-19F8-23A0-A567-006AA3D043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8160" y="1387959"/>
                        <a:ext cx="769258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1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3EFC9633-3205-DFC7-AB0C-ACE53F0A6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63130" y="1706672"/>
                        <a:ext cx="769258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1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91B97B4-159B-B6F5-CD4D-58E8FD03BE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03042" y="2104365"/>
                        <a:ext cx="769258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0</a:t>
                        </a: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608EBE7D-E32F-DE4E-C5A4-E50ABF79AF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0492" y="881149"/>
                        <a:ext cx="769258" cy="369332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Tasks</a:t>
                        </a:r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4F8AFCB8-87F9-C14B-D05F-D574DA230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3536" y="1234893"/>
                        <a:ext cx="3425349" cy="30777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Finish</a:t>
                        </a:r>
                        <a:r>
                          <a:rPr lang="zh-CN" altLang="en-US" sz="1400" dirty="0"/>
                          <a:t> </a:t>
                        </a:r>
                        <a:r>
                          <a:rPr lang="en-US" altLang="zh-CN" sz="1400" dirty="0"/>
                          <a:t>project</a:t>
                        </a:r>
                        <a:r>
                          <a:rPr lang="zh-CN" altLang="en-US" sz="1400" dirty="0"/>
                          <a:t> </a:t>
                        </a:r>
                        <a:r>
                          <a:rPr lang="en-US" altLang="zh-CN" sz="1400" dirty="0"/>
                          <a:t>1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AAB2F32-3503-AC06-575C-20E3BAE3F8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671" y="2621875"/>
                        <a:ext cx="1504383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List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5AFF6A68-92A3-6CFA-FD4C-B2449ACE08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1977" y="2852967"/>
                        <a:ext cx="1504383" cy="29238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300" dirty="0"/>
                          <a:t>Shopping List</a:t>
                        </a:r>
                      </a:p>
                    </p:txBody>
                  </p:sp>
                </p:grp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CD39E00D-DB7C-DB0B-7E85-B488264C1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5985" y="1297306"/>
                      <a:ext cx="190487" cy="180423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B19C3FEF-D697-4477-141D-DA298E76376C}"/>
                      </a:ext>
                    </a:extLst>
                  </p:cNvPr>
                  <p:cNvGrpSpPr/>
                  <p:nvPr/>
                </p:nvGrpSpPr>
                <p:grpSpPr>
                  <a:xfrm>
                    <a:off x="6361531" y="298386"/>
                    <a:ext cx="5577840" cy="3108960"/>
                    <a:chOff x="339634" y="320040"/>
                    <a:chExt cx="5577840" cy="3108960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8A80A9C6-7A3E-3FA2-CF28-5F5C86F25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634" y="320040"/>
                      <a:ext cx="5577840" cy="3108960"/>
                      <a:chOff x="339634" y="320040"/>
                      <a:chExt cx="5577840" cy="3108960"/>
                    </a:xfrm>
                  </p:grpSpPr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3465C2D2-7F62-D55E-E22C-BE252EC2F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2697" y="320040"/>
                        <a:ext cx="5551714" cy="310895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1F660574-ECCA-B49B-6574-84FB4C5DDA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2697" y="836023"/>
                        <a:ext cx="556477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8B76AEBB-C2D4-F974-1571-31C140931B0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4560" y="836023"/>
                        <a:ext cx="0" cy="259297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A954FD7F-2D87-1566-0905-4C44926B4F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9634" y="2569324"/>
                        <a:ext cx="1841863" cy="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AA7F18E9-2FF2-7772-326B-521DD7D0A7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9057" y="930268"/>
                      <a:ext cx="1669143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New Task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47C6CF74-F70A-5427-4FD8-8BB857BC4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3628" y="444564"/>
                      <a:ext cx="769258" cy="29238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My Day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9AC8B6B-753B-8FC3-BA69-C552241B5C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40857" y="444564"/>
                      <a:ext cx="1371600" cy="29236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00" dirty="0"/>
                        <a:t>Search </a:t>
                      </a:r>
                    </a:p>
                  </p:txBody>
                </p:sp>
                <p:pic>
                  <p:nvPicPr>
                    <p:cNvPr id="33" name="Graphic 32" descr="Magnifying glass with solid fill">
                      <a:extLst>
                        <a:ext uri="{FF2B5EF4-FFF2-40B4-BE49-F238E27FC236}">
                          <a16:creationId xmlns:a16="http://schemas.microsoft.com/office/drawing/2014/main" id="{CCBA9FEE-8585-C29D-8485-E0CCE40E5D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25039" y="434516"/>
                      <a:ext cx="351958" cy="351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Graphic 33" descr="Hamburger Menu Icon with solid fill">
                      <a:extLst>
                        <a:ext uri="{FF2B5EF4-FFF2-40B4-BE49-F238E27FC236}">
                          <a16:creationId xmlns:a16="http://schemas.microsoft.com/office/drawing/2014/main" id="{92068A0E-F8F2-5A5B-4440-03B18F7561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7826" y="387604"/>
                      <a:ext cx="457202" cy="45720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Graphic 34" descr="Home with solid fill">
                      <a:extLst>
                        <a:ext uri="{FF2B5EF4-FFF2-40B4-BE49-F238E27FC236}">
                          <a16:creationId xmlns:a16="http://schemas.microsoft.com/office/drawing/2014/main" id="{84F607CE-DD53-DDF6-BFBD-060FD5838B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9057" y="1284442"/>
                      <a:ext cx="369331" cy="36933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Graphic 35" descr="Lights On with solid fill">
                      <a:extLst>
                        <a:ext uri="{FF2B5EF4-FFF2-40B4-BE49-F238E27FC236}">
                          <a16:creationId xmlns:a16="http://schemas.microsoft.com/office/drawing/2014/main" id="{F3ED0E60-D1D6-C7B8-9E9B-17EB52768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0274" y="1645919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Graphic 36" descr="Daily calendar outline">
                      <a:extLst>
                        <a:ext uri="{FF2B5EF4-FFF2-40B4-BE49-F238E27FC236}">
                          <a16:creationId xmlns:a16="http://schemas.microsoft.com/office/drawing/2014/main" id="{B1D9256C-F7AC-872B-9BC3-2F1A32EB8F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4879" y="2059377"/>
                      <a:ext cx="457193" cy="45719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9A45AC8-31B7-1956-1E8E-4E765AB0D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290" y="1728748"/>
                      <a:ext cx="769258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My Day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D2CF0B4-8FFB-1F2E-517D-B04B9F817B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290" y="1380506"/>
                      <a:ext cx="769258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Tasks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95D2A116-C40A-8FB0-7EFC-6B89F3340F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5969" y="2109495"/>
                      <a:ext cx="1504383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Upcoming </a:t>
                      </a:r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FEE07DB-659D-4B22-BD5A-9140B6D49A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160" y="1387959"/>
                      <a:ext cx="769258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1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5D5B447A-1329-D7F8-0180-7A1241D6D2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3130" y="1706672"/>
                      <a:ext cx="769258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1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53674C45-E109-25E4-2AAB-B8E48BB97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3042" y="2104365"/>
                      <a:ext cx="769258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0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AFAE3F6-8420-143A-B122-8FF6FD7112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0492" y="881149"/>
                      <a:ext cx="769258" cy="3693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Tasks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080CD26A-70E8-05C4-2462-D9FBEF3CD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8433" y="1977260"/>
                      <a:ext cx="3425349" cy="307777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strike="sngStrike" dirty="0"/>
                        <a:t>Finish</a:t>
                      </a:r>
                      <a:r>
                        <a:rPr lang="zh-CN" altLang="en-US" sz="1400" strike="sngStrike" dirty="0"/>
                        <a:t> </a:t>
                      </a:r>
                      <a:r>
                        <a:rPr lang="en-US" altLang="zh-CN" sz="1400" strike="sngStrike" dirty="0"/>
                        <a:t>project</a:t>
                      </a:r>
                      <a:r>
                        <a:rPr lang="zh-CN" altLang="en-US" sz="1400" strike="sngStrike" dirty="0"/>
                        <a:t> </a:t>
                      </a:r>
                      <a:r>
                        <a:rPr lang="en-US" altLang="zh-CN" sz="1400" strike="sngStrike" dirty="0"/>
                        <a:t>1</a:t>
                      </a:r>
                      <a:endParaRPr lang="en-US" sz="1400" strike="sngStrike" dirty="0"/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297DFD7-0F2D-E3C8-A5B8-97A875E6F1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671" y="2621875"/>
                      <a:ext cx="1504383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List</a:t>
                      </a: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7FEA11F-A14C-3710-59D2-2ABAAED5B7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977" y="2852967"/>
                      <a:ext cx="1504383" cy="29238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300" dirty="0"/>
                        <a:t>Shopping List</a:t>
                      </a:r>
                    </a:p>
                  </p:txBody>
                </p:sp>
              </p:grpSp>
            </p:grp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358561EE-4EBE-9FC0-40BD-97E6C22AA531}"/>
                    </a:ext>
                  </a:extLst>
                </p:cNvPr>
                <p:cNvSpPr/>
                <p:nvPr/>
              </p:nvSpPr>
              <p:spPr>
                <a:xfrm>
                  <a:off x="8292579" y="2019282"/>
                  <a:ext cx="190487" cy="180423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83D980-D1FB-B844-D308-40809DB59CB9}"/>
                </a:ext>
              </a:extLst>
            </p:cNvPr>
            <p:cNvSpPr txBox="1"/>
            <p:nvPr/>
          </p:nvSpPr>
          <p:spPr>
            <a:xfrm>
              <a:off x="11006138" y="1978688"/>
              <a:ext cx="769258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Undo</a:t>
              </a:r>
              <a:endParaRPr lang="en-US" sz="11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8B03EA-B38B-17E0-47FC-186BB13CBC67}"/>
              </a:ext>
            </a:extLst>
          </p:cNvPr>
          <p:cNvSpPr txBox="1"/>
          <p:nvPr/>
        </p:nvSpPr>
        <p:spPr>
          <a:xfrm>
            <a:off x="2340869" y="1617505"/>
            <a:ext cx="342534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+ Add Task </a:t>
            </a:r>
          </a:p>
        </p:txBody>
      </p:sp>
    </p:spTree>
    <p:extLst>
      <p:ext uri="{BB962C8B-B14F-4D97-AF65-F5344CB8AC3E}">
        <p14:creationId xmlns:p14="http://schemas.microsoft.com/office/powerpoint/2010/main" val="161666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156</Words>
  <Application>Microsoft Macintosh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Han</dc:creator>
  <cp:lastModifiedBy>Lu Han</cp:lastModifiedBy>
  <cp:revision>2</cp:revision>
  <dcterms:created xsi:type="dcterms:W3CDTF">2022-04-22T05:44:15Z</dcterms:created>
  <dcterms:modified xsi:type="dcterms:W3CDTF">2022-04-25T17:24:40Z</dcterms:modified>
</cp:coreProperties>
</file>