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9"/>
    <p:restoredTop sz="94666"/>
  </p:normalViewPr>
  <p:slideViewPr>
    <p:cSldViewPr snapToGrid="0" snapToObjects="1" showGuides="1">
      <p:cViewPr>
        <p:scale>
          <a:sx n="75" d="100"/>
          <a:sy n="75" d="100"/>
        </p:scale>
        <p:origin x="1456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4D1B-9DEF-2742-AFF4-77CAF2360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93814-4849-DA46-810C-9D6A9CF7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8CC51-6207-4149-8B52-1E65F912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B0D3-F1C0-4E48-A937-C8525E5AEADB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F195-62A4-4D4D-A234-3D737A70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6169A-A04C-624E-9237-DEB7C2A4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E6E0-FCC8-374B-962D-D4C208A7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8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104B-FF76-1049-9C90-7A33F6AC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F7570-C6F8-6045-A1E9-51469F266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172C4-89BE-944B-B5D5-BC4B81E3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B0D3-F1C0-4E48-A937-C8525E5AEADB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E540-1503-8B49-984A-05435AB7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9E1B1-1266-D744-B985-422BACDA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E6E0-FCC8-374B-962D-D4C208A7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6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87EB4-4CAC-4E4B-AC9E-7EDF0366C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97FEF-493F-D14D-BA45-73BF3302D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10D19-16CE-CE4F-9A39-14E9AC84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B0D3-F1C0-4E48-A937-C8525E5AEADB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91CA6-102F-8746-A90E-2EA05C62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3856B-75DE-DB4C-BAF3-B61405B9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E6E0-FCC8-374B-962D-D4C208A7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2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2E17-750C-8349-9017-72DE6BB6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D6717-D71A-0B48-A8F1-76D261D3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0DF1E-BFC7-7247-B3F2-EB5CD6CA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B0D3-F1C0-4E48-A937-C8525E5AEADB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0DE21-62AE-5146-9C54-F672AA7E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BCE52-CA41-4B48-A0C1-239853F9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E6E0-FCC8-374B-962D-D4C208A7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CC62-73F0-F743-8399-8305C430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D635F-C269-9F45-B2F3-83662DC75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73DCF-6BDD-C640-B452-F1ACA05C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B0D3-F1C0-4E48-A937-C8525E5AEADB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4AF58-AA17-D54A-9DC9-542A8D1C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12B0C-0441-4748-AF1F-1A8CFF08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E6E0-FCC8-374B-962D-D4C208A7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7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B2B4-9F90-2743-8320-C03E8D5A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54C4F-A2DF-144F-B1C3-00CA29730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A0B88-7910-8345-914D-F1759A336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86C5D-0CDB-FD4B-B88D-E3A4BCD7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B0D3-F1C0-4E48-A937-C8525E5AEADB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2F858-4B9F-874D-AA3E-2E7FAF6F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0E12-936B-774E-87F7-5987DE0A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E6E0-FCC8-374B-962D-D4C208A7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5FEC-6148-7241-8C8B-4C68C5E0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59D12-8072-6349-813C-7A324659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7D71C-A924-6F42-891D-29C77DEDE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B3801-724D-AF43-9F2A-755A8E5B4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9A6A3-E7CA-724E-8FA9-34F682C81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9700B-4D49-D343-955F-A806B3C3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B0D3-F1C0-4E48-A937-C8525E5AEADB}" type="datetimeFigureOut">
              <a:rPr lang="en-US" smtClean="0"/>
              <a:t>4/3/22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7D73F-784F-1643-BB58-A239ADA1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94D1-90D6-9946-BDD5-729BB5BB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E6E0-FCC8-374B-962D-D4C208A7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6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DEB6-9A95-0046-B3AD-AA84B8F5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7B104-8647-1A45-AB6F-1A97E9C1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B0D3-F1C0-4E48-A937-C8525E5AEADB}" type="datetimeFigureOut">
              <a:rPr lang="en-US" smtClean="0"/>
              <a:t>4/3/22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80679-C476-E141-8D08-90E387EF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BA76A-E4DD-E844-B1BE-67B7389E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E6E0-FCC8-374B-962D-D4C208A7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9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19374-D807-AD40-8201-01EC50CD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B0D3-F1C0-4E48-A937-C8525E5AEADB}" type="datetimeFigureOut">
              <a:rPr lang="en-US" smtClean="0"/>
              <a:t>4/3/22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8762C-DF0F-914B-AC53-26A9F27A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B4B12-425D-9747-BE3B-66B27EC4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E6E0-FCC8-374B-962D-D4C208A7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5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931-F270-2045-A380-2B2F3352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A0FF-CAAE-7F4B-9986-0EF900BFF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45C5D-3F81-7249-9979-D45980A92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1DE0A-2D76-BA41-87B9-36D8561A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B0D3-F1C0-4E48-A937-C8525E5AEADB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1AA9C-AF18-6348-A6FB-46AEBFC1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97A79-4709-CE47-B205-3196840B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E6E0-FCC8-374B-962D-D4C208A7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2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2582-6720-A046-B462-ECE4CC66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64611-93CD-B743-922C-13A795F1E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9D097-0280-EB44-AB57-C09A476C0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862D2-306E-2D41-A64C-24E6AEE5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B0D3-F1C0-4E48-A937-C8525E5AEADB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6052E-CCC0-E940-92FC-27A24362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810ED-DBAC-A54A-820E-7B671DB3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E6E0-FCC8-374B-962D-D4C208A7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6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44DFB6-86B7-D441-A8FB-123C2DF4F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F48CA-5B5A-D445-A7C5-3B1A3D278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C036D-0AD3-B84F-961D-CEED4548E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5B0D3-F1C0-4E48-A937-C8525E5AEADB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B21E5-5FBF-1B41-86E0-D5C4A9393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208FC-5563-CD4F-B9CE-521BDFBE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2E6E0-FCC8-374B-962D-D4C208A7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2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106F-0DE4-4141-B40B-84E73C528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F5736-7DE8-6B4C-9E44-EC1A7DDB2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3F22CD-119B-0847-B078-CE1632EB1429}"/>
              </a:ext>
            </a:extLst>
          </p:cNvPr>
          <p:cNvGrpSpPr/>
          <p:nvPr/>
        </p:nvGrpSpPr>
        <p:grpSpPr>
          <a:xfrm>
            <a:off x="1710043" y="0"/>
            <a:ext cx="13435816" cy="5216224"/>
            <a:chOff x="1710043" y="0"/>
            <a:chExt cx="13435816" cy="52162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3F8C54E-58E2-904A-BAE1-410088D54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0043" y="0"/>
              <a:ext cx="5476570" cy="5216224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222969E-A589-B745-BE3E-FEC9C4261467}"/>
                </a:ext>
              </a:extLst>
            </p:cNvPr>
            <p:cNvGrpSpPr/>
            <p:nvPr/>
          </p:nvGrpSpPr>
          <p:grpSpPr>
            <a:xfrm>
              <a:off x="7186613" y="40483"/>
              <a:ext cx="7959246" cy="5003006"/>
              <a:chOff x="1699854" y="40482"/>
              <a:chExt cx="13446005" cy="689848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511EA65-063B-6B44-9119-CB2E6DA83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9854" y="80963"/>
                <a:ext cx="6823480" cy="685800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611BCF0-07F0-D44C-AD39-07D71A554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70145" y="40482"/>
                <a:ext cx="7075714" cy="685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9996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7814CA2-588B-594D-ABAF-E20BD3306E31}"/>
              </a:ext>
            </a:extLst>
          </p:cNvPr>
          <p:cNvGrpSpPr/>
          <p:nvPr/>
        </p:nvGrpSpPr>
        <p:grpSpPr>
          <a:xfrm>
            <a:off x="483127" y="-256628"/>
            <a:ext cx="8152872" cy="9437642"/>
            <a:chOff x="483127" y="-256628"/>
            <a:chExt cx="8152872" cy="94376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C455AE-ED6F-DC49-B74F-750851F0E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140" y="-256628"/>
              <a:ext cx="8052859" cy="248649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16AB0E-CED3-C640-A286-1976FF8EA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827" y="6895864"/>
              <a:ext cx="7251700" cy="12319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30F1C1E-C141-7347-AADA-8409EC08C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140" y="5893414"/>
              <a:ext cx="7264400" cy="9906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7BEDCE4-45FD-D946-AE6D-8366A29C5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3613" y="4984930"/>
              <a:ext cx="7327900" cy="9271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6026F2F-AFE2-6F47-8270-85598381F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3613" y="3746680"/>
              <a:ext cx="7569200" cy="1295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3302950-5736-8740-967E-8F7037933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3613" y="2437323"/>
              <a:ext cx="7327900" cy="11938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062A4E2-56F4-FC4A-9C13-FF1380ECA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3127" y="8139614"/>
              <a:ext cx="7531100" cy="1041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518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Han</dc:creator>
  <cp:lastModifiedBy>Lu Han</cp:lastModifiedBy>
  <cp:revision>1</cp:revision>
  <dcterms:created xsi:type="dcterms:W3CDTF">2022-04-04T03:41:42Z</dcterms:created>
  <dcterms:modified xsi:type="dcterms:W3CDTF">2022-04-04T05:50:05Z</dcterms:modified>
</cp:coreProperties>
</file>