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3765B-ADED-4067-8304-9658EDEB4E7B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CFAB671-9615-43A7-97C5-0D3615E6691C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최초의 프로세스 </a:t>
          </a:r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(</a:t>
          </a:r>
          <a:r>
            <a:rPr lang="en-US" altLang="ko-KR" sz="1400" dirty="0" err="1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systemd</a:t>
          </a:r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)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C869FBD8-D1C5-47D4-93D0-B74CBE81EDC7}" type="parTrans" cxnId="{3B9C0980-A6AE-4D78-B694-1143C3AA7E3F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0A903F79-0615-449F-94C3-6530F9656EE8}" type="sibTrans" cxnId="{3B9C0980-A6AE-4D78-B694-1143C3AA7E3F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62ABA77-3D03-43A9-8D60-E3B31ACAFA14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프로세스</a:t>
          </a:r>
        </a:p>
      </dgm:t>
    </dgm:pt>
    <dgm:pt modelId="{AD3A6459-4A1D-4B04-98CB-2412F8C94421}" type="parTrans" cxnId="{4ECE6569-489A-4463-B505-F56A27D99426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336E817A-F3EB-443B-AD60-F22324E60C9F}" type="sibTrans" cxnId="{4ECE6569-489A-4463-B505-F56A27D99426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C82A4404-9224-4C5D-893F-B488955E3F72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프로세스</a:t>
          </a:r>
        </a:p>
      </dgm:t>
    </dgm:pt>
    <dgm:pt modelId="{B3D9F1B8-C1FB-4A3D-9710-EF5134020E7C}" type="parTrans" cxnId="{FAB89A45-7252-409F-8236-0C45EAEAEE63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487EBC17-5CB7-41F0-AB1F-F9E2C9B52AF1}" type="sibTrans" cxnId="{FAB89A45-7252-409F-8236-0C45EAEAEE63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7C1B765D-5F8F-49FE-B683-EE17B3D55D5D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프로세스</a:t>
          </a:r>
        </a:p>
      </dgm:t>
    </dgm:pt>
    <dgm:pt modelId="{A5C45BB8-7CD3-49FB-8724-BE062471C8D9}" type="parTrans" cxnId="{8B31D9B1-CC4A-4B30-A8F0-F892C506984D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B5A2B204-38CA-4E3D-A60B-3A32F4F878FC}" type="sibTrans" cxnId="{8B31D9B1-CC4A-4B30-A8F0-F892C506984D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AA590C8-8E29-442E-8D37-C160A84114F7}" type="pres">
      <dgm:prSet presAssocID="{9903765B-ADED-4067-8304-9658EDEB4E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53FAFE-E8CA-4081-BED4-D04EAE9CFA66}" type="pres">
      <dgm:prSet presAssocID="{1CFAB671-9615-43A7-97C5-0D3615E6691C}" presName="hierRoot1" presStyleCnt="0">
        <dgm:presLayoutVars>
          <dgm:hierBranch val="init"/>
        </dgm:presLayoutVars>
      </dgm:prSet>
      <dgm:spPr/>
    </dgm:pt>
    <dgm:pt modelId="{6E87B705-9F4F-4E74-B83D-7226FBB26BD8}" type="pres">
      <dgm:prSet presAssocID="{1CFAB671-9615-43A7-97C5-0D3615E6691C}" presName="rootComposite1" presStyleCnt="0"/>
      <dgm:spPr/>
    </dgm:pt>
    <dgm:pt modelId="{C8663DA0-CBC6-4617-9AE3-FD01C57B1C9B}" type="pres">
      <dgm:prSet presAssocID="{1CFAB671-9615-43A7-97C5-0D3615E6691C}" presName="rootText1" presStyleLbl="node0" presStyleIdx="0" presStyleCnt="1" custScaleX="121764">
        <dgm:presLayoutVars>
          <dgm:chPref val="3"/>
        </dgm:presLayoutVars>
      </dgm:prSet>
      <dgm:spPr>
        <a:prstGeom prst="roundRect">
          <a:avLst/>
        </a:prstGeom>
      </dgm:spPr>
    </dgm:pt>
    <dgm:pt modelId="{342C2E30-5EE7-4C63-ABB1-5EF58C3362B5}" type="pres">
      <dgm:prSet presAssocID="{1CFAB671-9615-43A7-97C5-0D3615E6691C}" presName="rootConnector1" presStyleLbl="node1" presStyleIdx="0" presStyleCnt="0"/>
      <dgm:spPr/>
    </dgm:pt>
    <dgm:pt modelId="{41298F4D-5818-4530-9A51-EC1F2A1FC496}" type="pres">
      <dgm:prSet presAssocID="{1CFAB671-9615-43A7-97C5-0D3615E6691C}" presName="hierChild2" presStyleCnt="0"/>
      <dgm:spPr/>
    </dgm:pt>
    <dgm:pt modelId="{DC71A056-8B6D-4134-B8BF-21DDF532D32D}" type="pres">
      <dgm:prSet presAssocID="{AD3A6459-4A1D-4B04-98CB-2412F8C94421}" presName="Name37" presStyleLbl="parChTrans1D2" presStyleIdx="0" presStyleCnt="3"/>
      <dgm:spPr/>
    </dgm:pt>
    <dgm:pt modelId="{01AD1AE5-E871-4553-89D1-DF6A0E896AD0}" type="pres">
      <dgm:prSet presAssocID="{A62ABA77-3D03-43A9-8D60-E3B31ACAFA14}" presName="hierRoot2" presStyleCnt="0">
        <dgm:presLayoutVars>
          <dgm:hierBranch val="init"/>
        </dgm:presLayoutVars>
      </dgm:prSet>
      <dgm:spPr/>
    </dgm:pt>
    <dgm:pt modelId="{0698C2D0-4B81-4F70-81AA-5E8114962FB3}" type="pres">
      <dgm:prSet presAssocID="{A62ABA77-3D03-43A9-8D60-E3B31ACAFA14}" presName="rootComposite" presStyleCnt="0"/>
      <dgm:spPr/>
    </dgm:pt>
    <dgm:pt modelId="{22788329-BBB2-4804-A6D6-0F8AB560BAF2}" type="pres">
      <dgm:prSet presAssocID="{A62ABA77-3D03-43A9-8D60-E3B31ACAFA14}" presName="rootText" presStyleLbl="node2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3554DCD1-92E3-46E2-A46C-B190FEA14439}" type="pres">
      <dgm:prSet presAssocID="{A62ABA77-3D03-43A9-8D60-E3B31ACAFA14}" presName="rootConnector" presStyleLbl="node2" presStyleIdx="0" presStyleCnt="3"/>
      <dgm:spPr/>
    </dgm:pt>
    <dgm:pt modelId="{7805DFF6-34B1-4BE9-9AF7-1355C0D2F7EE}" type="pres">
      <dgm:prSet presAssocID="{A62ABA77-3D03-43A9-8D60-E3B31ACAFA14}" presName="hierChild4" presStyleCnt="0"/>
      <dgm:spPr/>
    </dgm:pt>
    <dgm:pt modelId="{F437BD3B-C874-4781-95A2-55D07721C834}" type="pres">
      <dgm:prSet presAssocID="{A62ABA77-3D03-43A9-8D60-E3B31ACAFA14}" presName="hierChild5" presStyleCnt="0"/>
      <dgm:spPr/>
    </dgm:pt>
    <dgm:pt modelId="{A1DD0F84-EC01-47C2-8588-C6AB46BF67DD}" type="pres">
      <dgm:prSet presAssocID="{B3D9F1B8-C1FB-4A3D-9710-EF5134020E7C}" presName="Name37" presStyleLbl="parChTrans1D2" presStyleIdx="1" presStyleCnt="3"/>
      <dgm:spPr/>
    </dgm:pt>
    <dgm:pt modelId="{07DB32D7-88D0-4068-846C-BB1212B8A165}" type="pres">
      <dgm:prSet presAssocID="{C82A4404-9224-4C5D-893F-B488955E3F72}" presName="hierRoot2" presStyleCnt="0">
        <dgm:presLayoutVars>
          <dgm:hierBranch val="init"/>
        </dgm:presLayoutVars>
      </dgm:prSet>
      <dgm:spPr/>
    </dgm:pt>
    <dgm:pt modelId="{3220F20F-2FC6-4BB2-BE59-CE82457EDA04}" type="pres">
      <dgm:prSet presAssocID="{C82A4404-9224-4C5D-893F-B488955E3F72}" presName="rootComposite" presStyleCnt="0"/>
      <dgm:spPr/>
    </dgm:pt>
    <dgm:pt modelId="{FCA68372-77D1-467A-BF7D-D7D0BA1846BB}" type="pres">
      <dgm:prSet presAssocID="{C82A4404-9224-4C5D-893F-B488955E3F72}" presName="rootText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E1AFE71C-319E-4170-940C-7624D80E23CC}" type="pres">
      <dgm:prSet presAssocID="{C82A4404-9224-4C5D-893F-B488955E3F72}" presName="rootConnector" presStyleLbl="node2" presStyleIdx="1" presStyleCnt="3"/>
      <dgm:spPr/>
    </dgm:pt>
    <dgm:pt modelId="{CB68668F-D37D-4BC4-BEBD-D34202C2824F}" type="pres">
      <dgm:prSet presAssocID="{C82A4404-9224-4C5D-893F-B488955E3F72}" presName="hierChild4" presStyleCnt="0"/>
      <dgm:spPr/>
    </dgm:pt>
    <dgm:pt modelId="{BA59A43F-F61F-4A5F-BAC0-69321204CB14}" type="pres">
      <dgm:prSet presAssocID="{C82A4404-9224-4C5D-893F-B488955E3F72}" presName="hierChild5" presStyleCnt="0"/>
      <dgm:spPr/>
    </dgm:pt>
    <dgm:pt modelId="{B851C0B6-CFB2-48C3-99CC-A3970924D944}" type="pres">
      <dgm:prSet presAssocID="{A5C45BB8-7CD3-49FB-8724-BE062471C8D9}" presName="Name37" presStyleLbl="parChTrans1D2" presStyleIdx="2" presStyleCnt="3"/>
      <dgm:spPr/>
    </dgm:pt>
    <dgm:pt modelId="{A5C0988B-365D-460D-B143-F627319FC5F6}" type="pres">
      <dgm:prSet presAssocID="{7C1B765D-5F8F-49FE-B683-EE17B3D55D5D}" presName="hierRoot2" presStyleCnt="0">
        <dgm:presLayoutVars>
          <dgm:hierBranch val="init"/>
        </dgm:presLayoutVars>
      </dgm:prSet>
      <dgm:spPr/>
    </dgm:pt>
    <dgm:pt modelId="{4CA86874-7447-477B-B4DB-E351040AC477}" type="pres">
      <dgm:prSet presAssocID="{7C1B765D-5F8F-49FE-B683-EE17B3D55D5D}" presName="rootComposite" presStyleCnt="0"/>
      <dgm:spPr/>
    </dgm:pt>
    <dgm:pt modelId="{E01B4CC6-B2FA-40B6-B1D7-0F0DE35596D7}" type="pres">
      <dgm:prSet presAssocID="{7C1B765D-5F8F-49FE-B683-EE17B3D55D5D}" presName="rootText" presStyleLbl="node2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7CC570BB-6CDF-4DC0-A6B3-3D0648FBE071}" type="pres">
      <dgm:prSet presAssocID="{7C1B765D-5F8F-49FE-B683-EE17B3D55D5D}" presName="rootConnector" presStyleLbl="node2" presStyleIdx="2" presStyleCnt="3"/>
      <dgm:spPr/>
    </dgm:pt>
    <dgm:pt modelId="{A370ECE9-9EBC-4B17-AE09-0C196B9E1F98}" type="pres">
      <dgm:prSet presAssocID="{7C1B765D-5F8F-49FE-B683-EE17B3D55D5D}" presName="hierChild4" presStyleCnt="0"/>
      <dgm:spPr/>
    </dgm:pt>
    <dgm:pt modelId="{2759AEA4-57F1-44C3-A9AF-55E5B1D90F87}" type="pres">
      <dgm:prSet presAssocID="{7C1B765D-5F8F-49FE-B683-EE17B3D55D5D}" presName="hierChild5" presStyleCnt="0"/>
      <dgm:spPr/>
    </dgm:pt>
    <dgm:pt modelId="{7BDF2D47-2FBC-4B06-9F0C-77DF960AABAA}" type="pres">
      <dgm:prSet presAssocID="{1CFAB671-9615-43A7-97C5-0D3615E6691C}" presName="hierChild3" presStyleCnt="0"/>
      <dgm:spPr/>
    </dgm:pt>
  </dgm:ptLst>
  <dgm:cxnLst>
    <dgm:cxn modelId="{9C29D426-FB72-443A-B2E1-7FBF1722655C}" type="presOf" srcId="{7C1B765D-5F8F-49FE-B683-EE17B3D55D5D}" destId="{7CC570BB-6CDF-4DC0-A6B3-3D0648FBE071}" srcOrd="1" destOrd="0" presId="urn:microsoft.com/office/officeart/2005/8/layout/orgChart1"/>
    <dgm:cxn modelId="{FAB89A45-7252-409F-8236-0C45EAEAEE63}" srcId="{1CFAB671-9615-43A7-97C5-0D3615E6691C}" destId="{C82A4404-9224-4C5D-893F-B488955E3F72}" srcOrd="1" destOrd="0" parTransId="{B3D9F1B8-C1FB-4A3D-9710-EF5134020E7C}" sibTransId="{487EBC17-5CB7-41F0-AB1F-F9E2C9B52AF1}"/>
    <dgm:cxn modelId="{4ECE6569-489A-4463-B505-F56A27D99426}" srcId="{1CFAB671-9615-43A7-97C5-0D3615E6691C}" destId="{A62ABA77-3D03-43A9-8D60-E3B31ACAFA14}" srcOrd="0" destOrd="0" parTransId="{AD3A6459-4A1D-4B04-98CB-2412F8C94421}" sibTransId="{336E817A-F3EB-443B-AD60-F22324E60C9F}"/>
    <dgm:cxn modelId="{429F7A57-A4FF-4216-8C57-BA964DBC9C4B}" type="presOf" srcId="{C82A4404-9224-4C5D-893F-B488955E3F72}" destId="{FCA68372-77D1-467A-BF7D-D7D0BA1846BB}" srcOrd="0" destOrd="0" presId="urn:microsoft.com/office/officeart/2005/8/layout/orgChart1"/>
    <dgm:cxn modelId="{2D77C359-F026-411E-87CC-240AB7C0B8BE}" type="presOf" srcId="{A5C45BB8-7CD3-49FB-8724-BE062471C8D9}" destId="{B851C0B6-CFB2-48C3-99CC-A3970924D944}" srcOrd="0" destOrd="0" presId="urn:microsoft.com/office/officeart/2005/8/layout/orgChart1"/>
    <dgm:cxn modelId="{34A4897B-195B-4427-A137-6C614191E829}" type="presOf" srcId="{C82A4404-9224-4C5D-893F-B488955E3F72}" destId="{E1AFE71C-319E-4170-940C-7624D80E23CC}" srcOrd="1" destOrd="0" presId="urn:microsoft.com/office/officeart/2005/8/layout/orgChart1"/>
    <dgm:cxn modelId="{3B9C0980-A6AE-4D78-B694-1143C3AA7E3F}" srcId="{9903765B-ADED-4067-8304-9658EDEB4E7B}" destId="{1CFAB671-9615-43A7-97C5-0D3615E6691C}" srcOrd="0" destOrd="0" parTransId="{C869FBD8-D1C5-47D4-93D0-B74CBE81EDC7}" sibTransId="{0A903F79-0615-449F-94C3-6530F9656EE8}"/>
    <dgm:cxn modelId="{FA1F6F81-2F04-458D-9CA5-769F127AA644}" type="presOf" srcId="{1CFAB671-9615-43A7-97C5-0D3615E6691C}" destId="{342C2E30-5EE7-4C63-ABB1-5EF58C3362B5}" srcOrd="1" destOrd="0" presId="urn:microsoft.com/office/officeart/2005/8/layout/orgChart1"/>
    <dgm:cxn modelId="{31D36090-7BB3-4276-896E-18FE3BDBFAC5}" type="presOf" srcId="{A62ABA77-3D03-43A9-8D60-E3B31ACAFA14}" destId="{3554DCD1-92E3-46E2-A46C-B190FEA14439}" srcOrd="1" destOrd="0" presId="urn:microsoft.com/office/officeart/2005/8/layout/orgChart1"/>
    <dgm:cxn modelId="{2CBF31AA-3E70-483B-A96C-17CC573E1E5B}" type="presOf" srcId="{B3D9F1B8-C1FB-4A3D-9710-EF5134020E7C}" destId="{A1DD0F84-EC01-47C2-8588-C6AB46BF67DD}" srcOrd="0" destOrd="0" presId="urn:microsoft.com/office/officeart/2005/8/layout/orgChart1"/>
    <dgm:cxn modelId="{8B31D9B1-CC4A-4B30-A8F0-F892C506984D}" srcId="{1CFAB671-9615-43A7-97C5-0D3615E6691C}" destId="{7C1B765D-5F8F-49FE-B683-EE17B3D55D5D}" srcOrd="2" destOrd="0" parTransId="{A5C45BB8-7CD3-49FB-8724-BE062471C8D9}" sibTransId="{B5A2B204-38CA-4E3D-A60B-3A32F4F878FC}"/>
    <dgm:cxn modelId="{3DB615BD-DAF6-4409-80D5-89096E2ABBC8}" type="presOf" srcId="{9903765B-ADED-4067-8304-9658EDEB4E7B}" destId="{AAA590C8-8E29-442E-8D37-C160A84114F7}" srcOrd="0" destOrd="0" presId="urn:microsoft.com/office/officeart/2005/8/layout/orgChart1"/>
    <dgm:cxn modelId="{77D641C6-721E-437D-8E58-FED283A2E556}" type="presOf" srcId="{A62ABA77-3D03-43A9-8D60-E3B31ACAFA14}" destId="{22788329-BBB2-4804-A6D6-0F8AB560BAF2}" srcOrd="0" destOrd="0" presId="urn:microsoft.com/office/officeart/2005/8/layout/orgChart1"/>
    <dgm:cxn modelId="{D91CA8CF-6ACB-4FFD-B1AA-92A1931F22AF}" type="presOf" srcId="{7C1B765D-5F8F-49FE-B683-EE17B3D55D5D}" destId="{E01B4CC6-B2FA-40B6-B1D7-0F0DE35596D7}" srcOrd="0" destOrd="0" presId="urn:microsoft.com/office/officeart/2005/8/layout/orgChart1"/>
    <dgm:cxn modelId="{7A3D68D4-FC66-4967-8278-44BC6A2E64E0}" type="presOf" srcId="{1CFAB671-9615-43A7-97C5-0D3615E6691C}" destId="{C8663DA0-CBC6-4617-9AE3-FD01C57B1C9B}" srcOrd="0" destOrd="0" presId="urn:microsoft.com/office/officeart/2005/8/layout/orgChart1"/>
    <dgm:cxn modelId="{28821CE9-A7BF-4684-BBDF-9A7FEA10F91C}" type="presOf" srcId="{AD3A6459-4A1D-4B04-98CB-2412F8C94421}" destId="{DC71A056-8B6D-4134-B8BF-21DDF532D32D}" srcOrd="0" destOrd="0" presId="urn:microsoft.com/office/officeart/2005/8/layout/orgChart1"/>
    <dgm:cxn modelId="{E83E84D8-23A4-4959-9C9C-6BF352570249}" type="presParOf" srcId="{AAA590C8-8E29-442E-8D37-C160A84114F7}" destId="{2353FAFE-E8CA-4081-BED4-D04EAE9CFA66}" srcOrd="0" destOrd="0" presId="urn:microsoft.com/office/officeart/2005/8/layout/orgChart1"/>
    <dgm:cxn modelId="{D9E567C1-D3AA-4550-9B68-4AED71F9D409}" type="presParOf" srcId="{2353FAFE-E8CA-4081-BED4-D04EAE9CFA66}" destId="{6E87B705-9F4F-4E74-B83D-7226FBB26BD8}" srcOrd="0" destOrd="0" presId="urn:microsoft.com/office/officeart/2005/8/layout/orgChart1"/>
    <dgm:cxn modelId="{0A8AD327-0BD9-4DE1-BB08-03B4181E3958}" type="presParOf" srcId="{6E87B705-9F4F-4E74-B83D-7226FBB26BD8}" destId="{C8663DA0-CBC6-4617-9AE3-FD01C57B1C9B}" srcOrd="0" destOrd="0" presId="urn:microsoft.com/office/officeart/2005/8/layout/orgChart1"/>
    <dgm:cxn modelId="{0975C79C-4EDB-4B86-98FC-FEFB03D9A931}" type="presParOf" srcId="{6E87B705-9F4F-4E74-B83D-7226FBB26BD8}" destId="{342C2E30-5EE7-4C63-ABB1-5EF58C3362B5}" srcOrd="1" destOrd="0" presId="urn:microsoft.com/office/officeart/2005/8/layout/orgChart1"/>
    <dgm:cxn modelId="{9359EC66-8AF3-4B7F-8DE3-9C902F18AA14}" type="presParOf" srcId="{2353FAFE-E8CA-4081-BED4-D04EAE9CFA66}" destId="{41298F4D-5818-4530-9A51-EC1F2A1FC496}" srcOrd="1" destOrd="0" presId="urn:microsoft.com/office/officeart/2005/8/layout/orgChart1"/>
    <dgm:cxn modelId="{3E358D49-540A-4577-ADF6-038CE24288BB}" type="presParOf" srcId="{41298F4D-5818-4530-9A51-EC1F2A1FC496}" destId="{DC71A056-8B6D-4134-B8BF-21DDF532D32D}" srcOrd="0" destOrd="0" presId="urn:microsoft.com/office/officeart/2005/8/layout/orgChart1"/>
    <dgm:cxn modelId="{ABCC8B68-F83A-469F-8C92-4E9143BEF2E8}" type="presParOf" srcId="{41298F4D-5818-4530-9A51-EC1F2A1FC496}" destId="{01AD1AE5-E871-4553-89D1-DF6A0E896AD0}" srcOrd="1" destOrd="0" presId="urn:microsoft.com/office/officeart/2005/8/layout/orgChart1"/>
    <dgm:cxn modelId="{D56AA34D-CBA5-42EE-AD63-C47AE3F4B7B3}" type="presParOf" srcId="{01AD1AE5-E871-4553-89D1-DF6A0E896AD0}" destId="{0698C2D0-4B81-4F70-81AA-5E8114962FB3}" srcOrd="0" destOrd="0" presId="urn:microsoft.com/office/officeart/2005/8/layout/orgChart1"/>
    <dgm:cxn modelId="{BAE35E3F-14F2-4C2C-8DC4-427A3970F5A6}" type="presParOf" srcId="{0698C2D0-4B81-4F70-81AA-5E8114962FB3}" destId="{22788329-BBB2-4804-A6D6-0F8AB560BAF2}" srcOrd="0" destOrd="0" presId="urn:microsoft.com/office/officeart/2005/8/layout/orgChart1"/>
    <dgm:cxn modelId="{F8F426A2-BF8E-494C-89E1-69BE4BC9898B}" type="presParOf" srcId="{0698C2D0-4B81-4F70-81AA-5E8114962FB3}" destId="{3554DCD1-92E3-46E2-A46C-B190FEA14439}" srcOrd="1" destOrd="0" presId="urn:microsoft.com/office/officeart/2005/8/layout/orgChart1"/>
    <dgm:cxn modelId="{7DA05226-628B-4748-8552-BFDFEC1FB5C4}" type="presParOf" srcId="{01AD1AE5-E871-4553-89D1-DF6A0E896AD0}" destId="{7805DFF6-34B1-4BE9-9AF7-1355C0D2F7EE}" srcOrd="1" destOrd="0" presId="urn:microsoft.com/office/officeart/2005/8/layout/orgChart1"/>
    <dgm:cxn modelId="{D1E2E1F2-0F44-4C8A-8698-D21CC0E1D648}" type="presParOf" srcId="{01AD1AE5-E871-4553-89D1-DF6A0E896AD0}" destId="{F437BD3B-C874-4781-95A2-55D07721C834}" srcOrd="2" destOrd="0" presId="urn:microsoft.com/office/officeart/2005/8/layout/orgChart1"/>
    <dgm:cxn modelId="{D018C57F-9FB2-40F2-96F6-3BA7BD275CF7}" type="presParOf" srcId="{41298F4D-5818-4530-9A51-EC1F2A1FC496}" destId="{A1DD0F84-EC01-47C2-8588-C6AB46BF67DD}" srcOrd="2" destOrd="0" presId="urn:microsoft.com/office/officeart/2005/8/layout/orgChart1"/>
    <dgm:cxn modelId="{C709318A-6DE9-4FFD-A25A-CB9934CBFD0D}" type="presParOf" srcId="{41298F4D-5818-4530-9A51-EC1F2A1FC496}" destId="{07DB32D7-88D0-4068-846C-BB1212B8A165}" srcOrd="3" destOrd="0" presId="urn:microsoft.com/office/officeart/2005/8/layout/orgChart1"/>
    <dgm:cxn modelId="{2927D9B9-A273-4C4A-A151-76D94D3B9C17}" type="presParOf" srcId="{07DB32D7-88D0-4068-846C-BB1212B8A165}" destId="{3220F20F-2FC6-4BB2-BE59-CE82457EDA04}" srcOrd="0" destOrd="0" presId="urn:microsoft.com/office/officeart/2005/8/layout/orgChart1"/>
    <dgm:cxn modelId="{36C68728-0EF3-4828-BA42-F14EC9BCFBCB}" type="presParOf" srcId="{3220F20F-2FC6-4BB2-BE59-CE82457EDA04}" destId="{FCA68372-77D1-467A-BF7D-D7D0BA1846BB}" srcOrd="0" destOrd="0" presId="urn:microsoft.com/office/officeart/2005/8/layout/orgChart1"/>
    <dgm:cxn modelId="{E1E191F2-657D-45FA-BFB3-AFDD9637B032}" type="presParOf" srcId="{3220F20F-2FC6-4BB2-BE59-CE82457EDA04}" destId="{E1AFE71C-319E-4170-940C-7624D80E23CC}" srcOrd="1" destOrd="0" presId="urn:microsoft.com/office/officeart/2005/8/layout/orgChart1"/>
    <dgm:cxn modelId="{C2E5D472-F367-4B6E-A389-AFD39D39570C}" type="presParOf" srcId="{07DB32D7-88D0-4068-846C-BB1212B8A165}" destId="{CB68668F-D37D-4BC4-BEBD-D34202C2824F}" srcOrd="1" destOrd="0" presId="urn:microsoft.com/office/officeart/2005/8/layout/orgChart1"/>
    <dgm:cxn modelId="{954E168F-E409-48C1-8C73-CF29A187B76C}" type="presParOf" srcId="{07DB32D7-88D0-4068-846C-BB1212B8A165}" destId="{BA59A43F-F61F-4A5F-BAC0-69321204CB14}" srcOrd="2" destOrd="0" presId="urn:microsoft.com/office/officeart/2005/8/layout/orgChart1"/>
    <dgm:cxn modelId="{7A7CCFC5-028A-4315-98C6-5C72BEDF2F9C}" type="presParOf" srcId="{41298F4D-5818-4530-9A51-EC1F2A1FC496}" destId="{B851C0B6-CFB2-48C3-99CC-A3970924D944}" srcOrd="4" destOrd="0" presId="urn:microsoft.com/office/officeart/2005/8/layout/orgChart1"/>
    <dgm:cxn modelId="{B115859D-AC25-4EF4-93CD-86B3C7A84477}" type="presParOf" srcId="{41298F4D-5818-4530-9A51-EC1F2A1FC496}" destId="{A5C0988B-365D-460D-B143-F627319FC5F6}" srcOrd="5" destOrd="0" presId="urn:microsoft.com/office/officeart/2005/8/layout/orgChart1"/>
    <dgm:cxn modelId="{0E94B983-4C4E-450E-B5D2-EA6837E6C22F}" type="presParOf" srcId="{A5C0988B-365D-460D-B143-F627319FC5F6}" destId="{4CA86874-7447-477B-B4DB-E351040AC477}" srcOrd="0" destOrd="0" presId="urn:microsoft.com/office/officeart/2005/8/layout/orgChart1"/>
    <dgm:cxn modelId="{6DB45FC9-2C5D-46E7-A2E3-6CD9C2480AF9}" type="presParOf" srcId="{4CA86874-7447-477B-B4DB-E351040AC477}" destId="{E01B4CC6-B2FA-40B6-B1D7-0F0DE35596D7}" srcOrd="0" destOrd="0" presId="urn:microsoft.com/office/officeart/2005/8/layout/orgChart1"/>
    <dgm:cxn modelId="{A518BD1F-4335-44B1-8EAB-661960CD6EB8}" type="presParOf" srcId="{4CA86874-7447-477B-B4DB-E351040AC477}" destId="{7CC570BB-6CDF-4DC0-A6B3-3D0648FBE071}" srcOrd="1" destOrd="0" presId="urn:microsoft.com/office/officeart/2005/8/layout/orgChart1"/>
    <dgm:cxn modelId="{597C8E0C-F872-4E0A-A7C9-8978F57CCEB5}" type="presParOf" srcId="{A5C0988B-365D-460D-B143-F627319FC5F6}" destId="{A370ECE9-9EBC-4B17-AE09-0C196B9E1F98}" srcOrd="1" destOrd="0" presId="urn:microsoft.com/office/officeart/2005/8/layout/orgChart1"/>
    <dgm:cxn modelId="{7C111CB9-751A-408B-A0A6-693F62A0675B}" type="presParOf" srcId="{A5C0988B-365D-460D-B143-F627319FC5F6}" destId="{2759AEA4-57F1-44C3-A9AF-55E5B1D90F87}" srcOrd="2" destOrd="0" presId="urn:microsoft.com/office/officeart/2005/8/layout/orgChart1"/>
    <dgm:cxn modelId="{681D68A5-43FF-4611-817C-080059043E85}" type="presParOf" srcId="{2353FAFE-E8CA-4081-BED4-D04EAE9CFA66}" destId="{7BDF2D47-2FBC-4B06-9F0C-77DF960AAB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03765B-ADED-4067-8304-9658EDEB4E7B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CFAB671-9615-43A7-97C5-0D3615E6691C}">
      <dgm:prSet phldrT="[텍스트]" custT="1"/>
      <dgm:spPr/>
      <dgm:t>
        <a:bodyPr/>
        <a:lstStyle/>
        <a:p>
          <a:pPr latinLnBrk="1"/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/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C869FBD8-D1C5-47D4-93D0-B74CBE81EDC7}" type="parTrans" cxnId="{3B9C0980-A6AE-4D78-B694-1143C3AA7E3F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0A903F79-0615-449F-94C3-6530F9656EE8}" type="sibTrans" cxnId="{3B9C0980-A6AE-4D78-B694-1143C3AA7E3F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62ABA77-3D03-43A9-8D60-E3B31ACAFA14}">
      <dgm:prSet phldrT="[텍스트]" custT="1"/>
      <dgm:spPr/>
      <dgm:t>
        <a:bodyPr/>
        <a:lstStyle/>
        <a:p>
          <a:pPr latinLnBrk="1"/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home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D3A6459-4A1D-4B04-98CB-2412F8C94421}" type="parTrans" cxnId="{4ECE6569-489A-4463-B505-F56A27D99426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336E817A-F3EB-443B-AD60-F22324E60C9F}" type="sibTrans" cxnId="{4ECE6569-489A-4463-B505-F56A27D99426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C82A4404-9224-4C5D-893F-B488955E3F72}">
      <dgm:prSet phldrT="[텍스트]" custT="1"/>
      <dgm:spPr/>
      <dgm:t>
        <a:bodyPr/>
        <a:lstStyle/>
        <a:p>
          <a:pPr latinLnBrk="1"/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bin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B3D9F1B8-C1FB-4A3D-9710-EF5134020E7C}" type="parTrans" cxnId="{FAB89A45-7252-409F-8236-0C45EAEAEE63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487EBC17-5CB7-41F0-AB1F-F9E2C9B52AF1}" type="sibTrans" cxnId="{FAB89A45-7252-409F-8236-0C45EAEAEE63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7C1B765D-5F8F-49FE-B683-EE17B3D55D5D}">
      <dgm:prSet phldrT="[텍스트]" custT="1"/>
      <dgm:spPr/>
      <dgm:t>
        <a:bodyPr/>
        <a:lstStyle/>
        <a:p>
          <a:pPr latinLnBrk="1"/>
          <a:r>
            <a:rPr lang="en-US" altLang="ko-KR" sz="1400" dirty="0" err="1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mnt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5C45BB8-7CD3-49FB-8724-BE062471C8D9}" type="parTrans" cxnId="{8B31D9B1-CC4A-4B30-A8F0-F892C506984D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B5A2B204-38CA-4E3D-A60B-3A32F4F878FC}" type="sibTrans" cxnId="{8B31D9B1-CC4A-4B30-A8F0-F892C506984D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AA590C8-8E29-442E-8D37-C160A84114F7}" type="pres">
      <dgm:prSet presAssocID="{9903765B-ADED-4067-8304-9658EDEB4E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53FAFE-E8CA-4081-BED4-D04EAE9CFA66}" type="pres">
      <dgm:prSet presAssocID="{1CFAB671-9615-43A7-97C5-0D3615E6691C}" presName="hierRoot1" presStyleCnt="0">
        <dgm:presLayoutVars>
          <dgm:hierBranch val="init"/>
        </dgm:presLayoutVars>
      </dgm:prSet>
      <dgm:spPr/>
    </dgm:pt>
    <dgm:pt modelId="{6E87B705-9F4F-4E74-B83D-7226FBB26BD8}" type="pres">
      <dgm:prSet presAssocID="{1CFAB671-9615-43A7-97C5-0D3615E6691C}" presName="rootComposite1" presStyleCnt="0"/>
      <dgm:spPr/>
    </dgm:pt>
    <dgm:pt modelId="{C8663DA0-CBC6-4617-9AE3-FD01C57B1C9B}" type="pres">
      <dgm:prSet presAssocID="{1CFAB671-9615-43A7-97C5-0D3615E6691C}" presName="rootText1" presStyleLbl="node0" presStyleIdx="0" presStyleCnt="1" custScaleX="121764" custScaleY="53312">
        <dgm:presLayoutVars>
          <dgm:chPref val="3"/>
        </dgm:presLayoutVars>
      </dgm:prSet>
      <dgm:spPr/>
    </dgm:pt>
    <dgm:pt modelId="{342C2E30-5EE7-4C63-ABB1-5EF58C3362B5}" type="pres">
      <dgm:prSet presAssocID="{1CFAB671-9615-43A7-97C5-0D3615E6691C}" presName="rootConnector1" presStyleLbl="node1" presStyleIdx="0" presStyleCnt="0"/>
      <dgm:spPr/>
    </dgm:pt>
    <dgm:pt modelId="{41298F4D-5818-4530-9A51-EC1F2A1FC496}" type="pres">
      <dgm:prSet presAssocID="{1CFAB671-9615-43A7-97C5-0D3615E6691C}" presName="hierChild2" presStyleCnt="0"/>
      <dgm:spPr/>
    </dgm:pt>
    <dgm:pt modelId="{DC71A056-8B6D-4134-B8BF-21DDF532D32D}" type="pres">
      <dgm:prSet presAssocID="{AD3A6459-4A1D-4B04-98CB-2412F8C94421}" presName="Name37" presStyleLbl="parChTrans1D2" presStyleIdx="0" presStyleCnt="3"/>
      <dgm:spPr/>
    </dgm:pt>
    <dgm:pt modelId="{01AD1AE5-E871-4553-89D1-DF6A0E896AD0}" type="pres">
      <dgm:prSet presAssocID="{A62ABA77-3D03-43A9-8D60-E3B31ACAFA14}" presName="hierRoot2" presStyleCnt="0">
        <dgm:presLayoutVars>
          <dgm:hierBranch val="init"/>
        </dgm:presLayoutVars>
      </dgm:prSet>
      <dgm:spPr/>
    </dgm:pt>
    <dgm:pt modelId="{0698C2D0-4B81-4F70-81AA-5E8114962FB3}" type="pres">
      <dgm:prSet presAssocID="{A62ABA77-3D03-43A9-8D60-E3B31ACAFA14}" presName="rootComposite" presStyleCnt="0"/>
      <dgm:spPr/>
    </dgm:pt>
    <dgm:pt modelId="{22788329-BBB2-4804-A6D6-0F8AB560BAF2}" type="pres">
      <dgm:prSet presAssocID="{A62ABA77-3D03-43A9-8D60-E3B31ACAFA14}" presName="rootText" presStyleLbl="node2" presStyleIdx="0" presStyleCnt="3" custScaleY="53312">
        <dgm:presLayoutVars>
          <dgm:chPref val="3"/>
        </dgm:presLayoutVars>
      </dgm:prSet>
      <dgm:spPr/>
    </dgm:pt>
    <dgm:pt modelId="{3554DCD1-92E3-46E2-A46C-B190FEA14439}" type="pres">
      <dgm:prSet presAssocID="{A62ABA77-3D03-43A9-8D60-E3B31ACAFA14}" presName="rootConnector" presStyleLbl="node2" presStyleIdx="0" presStyleCnt="3"/>
      <dgm:spPr/>
    </dgm:pt>
    <dgm:pt modelId="{7805DFF6-34B1-4BE9-9AF7-1355C0D2F7EE}" type="pres">
      <dgm:prSet presAssocID="{A62ABA77-3D03-43A9-8D60-E3B31ACAFA14}" presName="hierChild4" presStyleCnt="0"/>
      <dgm:spPr/>
    </dgm:pt>
    <dgm:pt modelId="{F437BD3B-C874-4781-95A2-55D07721C834}" type="pres">
      <dgm:prSet presAssocID="{A62ABA77-3D03-43A9-8D60-E3B31ACAFA14}" presName="hierChild5" presStyleCnt="0"/>
      <dgm:spPr/>
    </dgm:pt>
    <dgm:pt modelId="{A1DD0F84-EC01-47C2-8588-C6AB46BF67DD}" type="pres">
      <dgm:prSet presAssocID="{B3D9F1B8-C1FB-4A3D-9710-EF5134020E7C}" presName="Name37" presStyleLbl="parChTrans1D2" presStyleIdx="1" presStyleCnt="3"/>
      <dgm:spPr/>
    </dgm:pt>
    <dgm:pt modelId="{07DB32D7-88D0-4068-846C-BB1212B8A165}" type="pres">
      <dgm:prSet presAssocID="{C82A4404-9224-4C5D-893F-B488955E3F72}" presName="hierRoot2" presStyleCnt="0">
        <dgm:presLayoutVars>
          <dgm:hierBranch val="init"/>
        </dgm:presLayoutVars>
      </dgm:prSet>
      <dgm:spPr/>
    </dgm:pt>
    <dgm:pt modelId="{3220F20F-2FC6-4BB2-BE59-CE82457EDA04}" type="pres">
      <dgm:prSet presAssocID="{C82A4404-9224-4C5D-893F-B488955E3F72}" presName="rootComposite" presStyleCnt="0"/>
      <dgm:spPr/>
    </dgm:pt>
    <dgm:pt modelId="{FCA68372-77D1-467A-BF7D-D7D0BA1846BB}" type="pres">
      <dgm:prSet presAssocID="{C82A4404-9224-4C5D-893F-B488955E3F72}" presName="rootText" presStyleLbl="node2" presStyleIdx="1" presStyleCnt="3" custScaleY="53312">
        <dgm:presLayoutVars>
          <dgm:chPref val="3"/>
        </dgm:presLayoutVars>
      </dgm:prSet>
      <dgm:spPr/>
    </dgm:pt>
    <dgm:pt modelId="{E1AFE71C-319E-4170-940C-7624D80E23CC}" type="pres">
      <dgm:prSet presAssocID="{C82A4404-9224-4C5D-893F-B488955E3F72}" presName="rootConnector" presStyleLbl="node2" presStyleIdx="1" presStyleCnt="3"/>
      <dgm:spPr/>
    </dgm:pt>
    <dgm:pt modelId="{CB68668F-D37D-4BC4-BEBD-D34202C2824F}" type="pres">
      <dgm:prSet presAssocID="{C82A4404-9224-4C5D-893F-B488955E3F72}" presName="hierChild4" presStyleCnt="0"/>
      <dgm:spPr/>
    </dgm:pt>
    <dgm:pt modelId="{BA59A43F-F61F-4A5F-BAC0-69321204CB14}" type="pres">
      <dgm:prSet presAssocID="{C82A4404-9224-4C5D-893F-B488955E3F72}" presName="hierChild5" presStyleCnt="0"/>
      <dgm:spPr/>
    </dgm:pt>
    <dgm:pt modelId="{B851C0B6-CFB2-48C3-99CC-A3970924D944}" type="pres">
      <dgm:prSet presAssocID="{A5C45BB8-7CD3-49FB-8724-BE062471C8D9}" presName="Name37" presStyleLbl="parChTrans1D2" presStyleIdx="2" presStyleCnt="3"/>
      <dgm:spPr/>
    </dgm:pt>
    <dgm:pt modelId="{A5C0988B-365D-460D-B143-F627319FC5F6}" type="pres">
      <dgm:prSet presAssocID="{7C1B765D-5F8F-49FE-B683-EE17B3D55D5D}" presName="hierRoot2" presStyleCnt="0">
        <dgm:presLayoutVars>
          <dgm:hierBranch val="init"/>
        </dgm:presLayoutVars>
      </dgm:prSet>
      <dgm:spPr/>
    </dgm:pt>
    <dgm:pt modelId="{4CA86874-7447-477B-B4DB-E351040AC477}" type="pres">
      <dgm:prSet presAssocID="{7C1B765D-5F8F-49FE-B683-EE17B3D55D5D}" presName="rootComposite" presStyleCnt="0"/>
      <dgm:spPr/>
    </dgm:pt>
    <dgm:pt modelId="{E01B4CC6-B2FA-40B6-B1D7-0F0DE35596D7}" type="pres">
      <dgm:prSet presAssocID="{7C1B765D-5F8F-49FE-B683-EE17B3D55D5D}" presName="rootText" presStyleLbl="node2" presStyleIdx="2" presStyleCnt="3" custScaleY="53312">
        <dgm:presLayoutVars>
          <dgm:chPref val="3"/>
        </dgm:presLayoutVars>
      </dgm:prSet>
      <dgm:spPr/>
    </dgm:pt>
    <dgm:pt modelId="{7CC570BB-6CDF-4DC0-A6B3-3D0648FBE071}" type="pres">
      <dgm:prSet presAssocID="{7C1B765D-5F8F-49FE-B683-EE17B3D55D5D}" presName="rootConnector" presStyleLbl="node2" presStyleIdx="2" presStyleCnt="3"/>
      <dgm:spPr/>
    </dgm:pt>
    <dgm:pt modelId="{A370ECE9-9EBC-4B17-AE09-0C196B9E1F98}" type="pres">
      <dgm:prSet presAssocID="{7C1B765D-5F8F-49FE-B683-EE17B3D55D5D}" presName="hierChild4" presStyleCnt="0"/>
      <dgm:spPr/>
    </dgm:pt>
    <dgm:pt modelId="{2759AEA4-57F1-44C3-A9AF-55E5B1D90F87}" type="pres">
      <dgm:prSet presAssocID="{7C1B765D-5F8F-49FE-B683-EE17B3D55D5D}" presName="hierChild5" presStyleCnt="0"/>
      <dgm:spPr/>
    </dgm:pt>
    <dgm:pt modelId="{7BDF2D47-2FBC-4B06-9F0C-77DF960AABAA}" type="pres">
      <dgm:prSet presAssocID="{1CFAB671-9615-43A7-97C5-0D3615E6691C}" presName="hierChild3" presStyleCnt="0"/>
      <dgm:spPr/>
    </dgm:pt>
  </dgm:ptLst>
  <dgm:cxnLst>
    <dgm:cxn modelId="{9C29D426-FB72-443A-B2E1-7FBF1722655C}" type="presOf" srcId="{7C1B765D-5F8F-49FE-B683-EE17B3D55D5D}" destId="{7CC570BB-6CDF-4DC0-A6B3-3D0648FBE071}" srcOrd="1" destOrd="0" presId="urn:microsoft.com/office/officeart/2005/8/layout/orgChart1"/>
    <dgm:cxn modelId="{FAB89A45-7252-409F-8236-0C45EAEAEE63}" srcId="{1CFAB671-9615-43A7-97C5-0D3615E6691C}" destId="{C82A4404-9224-4C5D-893F-B488955E3F72}" srcOrd="1" destOrd="0" parTransId="{B3D9F1B8-C1FB-4A3D-9710-EF5134020E7C}" sibTransId="{487EBC17-5CB7-41F0-AB1F-F9E2C9B52AF1}"/>
    <dgm:cxn modelId="{4ECE6569-489A-4463-B505-F56A27D99426}" srcId="{1CFAB671-9615-43A7-97C5-0D3615E6691C}" destId="{A62ABA77-3D03-43A9-8D60-E3B31ACAFA14}" srcOrd="0" destOrd="0" parTransId="{AD3A6459-4A1D-4B04-98CB-2412F8C94421}" sibTransId="{336E817A-F3EB-443B-AD60-F22324E60C9F}"/>
    <dgm:cxn modelId="{429F7A57-A4FF-4216-8C57-BA964DBC9C4B}" type="presOf" srcId="{C82A4404-9224-4C5D-893F-B488955E3F72}" destId="{FCA68372-77D1-467A-BF7D-D7D0BA1846BB}" srcOrd="0" destOrd="0" presId="urn:microsoft.com/office/officeart/2005/8/layout/orgChart1"/>
    <dgm:cxn modelId="{2D77C359-F026-411E-87CC-240AB7C0B8BE}" type="presOf" srcId="{A5C45BB8-7CD3-49FB-8724-BE062471C8D9}" destId="{B851C0B6-CFB2-48C3-99CC-A3970924D944}" srcOrd="0" destOrd="0" presId="urn:microsoft.com/office/officeart/2005/8/layout/orgChart1"/>
    <dgm:cxn modelId="{34A4897B-195B-4427-A137-6C614191E829}" type="presOf" srcId="{C82A4404-9224-4C5D-893F-B488955E3F72}" destId="{E1AFE71C-319E-4170-940C-7624D80E23CC}" srcOrd="1" destOrd="0" presId="urn:microsoft.com/office/officeart/2005/8/layout/orgChart1"/>
    <dgm:cxn modelId="{3B9C0980-A6AE-4D78-B694-1143C3AA7E3F}" srcId="{9903765B-ADED-4067-8304-9658EDEB4E7B}" destId="{1CFAB671-9615-43A7-97C5-0D3615E6691C}" srcOrd="0" destOrd="0" parTransId="{C869FBD8-D1C5-47D4-93D0-B74CBE81EDC7}" sibTransId="{0A903F79-0615-449F-94C3-6530F9656EE8}"/>
    <dgm:cxn modelId="{FA1F6F81-2F04-458D-9CA5-769F127AA644}" type="presOf" srcId="{1CFAB671-9615-43A7-97C5-0D3615E6691C}" destId="{342C2E30-5EE7-4C63-ABB1-5EF58C3362B5}" srcOrd="1" destOrd="0" presId="urn:microsoft.com/office/officeart/2005/8/layout/orgChart1"/>
    <dgm:cxn modelId="{31D36090-7BB3-4276-896E-18FE3BDBFAC5}" type="presOf" srcId="{A62ABA77-3D03-43A9-8D60-E3B31ACAFA14}" destId="{3554DCD1-92E3-46E2-A46C-B190FEA14439}" srcOrd="1" destOrd="0" presId="urn:microsoft.com/office/officeart/2005/8/layout/orgChart1"/>
    <dgm:cxn modelId="{2CBF31AA-3E70-483B-A96C-17CC573E1E5B}" type="presOf" srcId="{B3D9F1B8-C1FB-4A3D-9710-EF5134020E7C}" destId="{A1DD0F84-EC01-47C2-8588-C6AB46BF67DD}" srcOrd="0" destOrd="0" presId="urn:microsoft.com/office/officeart/2005/8/layout/orgChart1"/>
    <dgm:cxn modelId="{8B31D9B1-CC4A-4B30-A8F0-F892C506984D}" srcId="{1CFAB671-9615-43A7-97C5-0D3615E6691C}" destId="{7C1B765D-5F8F-49FE-B683-EE17B3D55D5D}" srcOrd="2" destOrd="0" parTransId="{A5C45BB8-7CD3-49FB-8724-BE062471C8D9}" sibTransId="{B5A2B204-38CA-4E3D-A60B-3A32F4F878FC}"/>
    <dgm:cxn modelId="{3DB615BD-DAF6-4409-80D5-89096E2ABBC8}" type="presOf" srcId="{9903765B-ADED-4067-8304-9658EDEB4E7B}" destId="{AAA590C8-8E29-442E-8D37-C160A84114F7}" srcOrd="0" destOrd="0" presId="urn:microsoft.com/office/officeart/2005/8/layout/orgChart1"/>
    <dgm:cxn modelId="{77D641C6-721E-437D-8E58-FED283A2E556}" type="presOf" srcId="{A62ABA77-3D03-43A9-8D60-E3B31ACAFA14}" destId="{22788329-BBB2-4804-A6D6-0F8AB560BAF2}" srcOrd="0" destOrd="0" presId="urn:microsoft.com/office/officeart/2005/8/layout/orgChart1"/>
    <dgm:cxn modelId="{D91CA8CF-6ACB-4FFD-B1AA-92A1931F22AF}" type="presOf" srcId="{7C1B765D-5F8F-49FE-B683-EE17B3D55D5D}" destId="{E01B4CC6-B2FA-40B6-B1D7-0F0DE35596D7}" srcOrd="0" destOrd="0" presId="urn:microsoft.com/office/officeart/2005/8/layout/orgChart1"/>
    <dgm:cxn modelId="{7A3D68D4-FC66-4967-8278-44BC6A2E64E0}" type="presOf" srcId="{1CFAB671-9615-43A7-97C5-0D3615E6691C}" destId="{C8663DA0-CBC6-4617-9AE3-FD01C57B1C9B}" srcOrd="0" destOrd="0" presId="urn:microsoft.com/office/officeart/2005/8/layout/orgChart1"/>
    <dgm:cxn modelId="{28821CE9-A7BF-4684-BBDF-9A7FEA10F91C}" type="presOf" srcId="{AD3A6459-4A1D-4B04-98CB-2412F8C94421}" destId="{DC71A056-8B6D-4134-B8BF-21DDF532D32D}" srcOrd="0" destOrd="0" presId="urn:microsoft.com/office/officeart/2005/8/layout/orgChart1"/>
    <dgm:cxn modelId="{E83E84D8-23A4-4959-9C9C-6BF352570249}" type="presParOf" srcId="{AAA590C8-8E29-442E-8D37-C160A84114F7}" destId="{2353FAFE-E8CA-4081-BED4-D04EAE9CFA66}" srcOrd="0" destOrd="0" presId="urn:microsoft.com/office/officeart/2005/8/layout/orgChart1"/>
    <dgm:cxn modelId="{D9E567C1-D3AA-4550-9B68-4AED71F9D409}" type="presParOf" srcId="{2353FAFE-E8CA-4081-BED4-D04EAE9CFA66}" destId="{6E87B705-9F4F-4E74-B83D-7226FBB26BD8}" srcOrd="0" destOrd="0" presId="urn:microsoft.com/office/officeart/2005/8/layout/orgChart1"/>
    <dgm:cxn modelId="{0A8AD327-0BD9-4DE1-BB08-03B4181E3958}" type="presParOf" srcId="{6E87B705-9F4F-4E74-B83D-7226FBB26BD8}" destId="{C8663DA0-CBC6-4617-9AE3-FD01C57B1C9B}" srcOrd="0" destOrd="0" presId="urn:microsoft.com/office/officeart/2005/8/layout/orgChart1"/>
    <dgm:cxn modelId="{0975C79C-4EDB-4B86-98FC-FEFB03D9A931}" type="presParOf" srcId="{6E87B705-9F4F-4E74-B83D-7226FBB26BD8}" destId="{342C2E30-5EE7-4C63-ABB1-5EF58C3362B5}" srcOrd="1" destOrd="0" presId="urn:microsoft.com/office/officeart/2005/8/layout/orgChart1"/>
    <dgm:cxn modelId="{9359EC66-8AF3-4B7F-8DE3-9C902F18AA14}" type="presParOf" srcId="{2353FAFE-E8CA-4081-BED4-D04EAE9CFA66}" destId="{41298F4D-5818-4530-9A51-EC1F2A1FC496}" srcOrd="1" destOrd="0" presId="urn:microsoft.com/office/officeart/2005/8/layout/orgChart1"/>
    <dgm:cxn modelId="{3E358D49-540A-4577-ADF6-038CE24288BB}" type="presParOf" srcId="{41298F4D-5818-4530-9A51-EC1F2A1FC496}" destId="{DC71A056-8B6D-4134-B8BF-21DDF532D32D}" srcOrd="0" destOrd="0" presId="urn:microsoft.com/office/officeart/2005/8/layout/orgChart1"/>
    <dgm:cxn modelId="{ABCC8B68-F83A-469F-8C92-4E9143BEF2E8}" type="presParOf" srcId="{41298F4D-5818-4530-9A51-EC1F2A1FC496}" destId="{01AD1AE5-E871-4553-89D1-DF6A0E896AD0}" srcOrd="1" destOrd="0" presId="urn:microsoft.com/office/officeart/2005/8/layout/orgChart1"/>
    <dgm:cxn modelId="{D56AA34D-CBA5-42EE-AD63-C47AE3F4B7B3}" type="presParOf" srcId="{01AD1AE5-E871-4553-89D1-DF6A0E896AD0}" destId="{0698C2D0-4B81-4F70-81AA-5E8114962FB3}" srcOrd="0" destOrd="0" presId="urn:microsoft.com/office/officeart/2005/8/layout/orgChart1"/>
    <dgm:cxn modelId="{BAE35E3F-14F2-4C2C-8DC4-427A3970F5A6}" type="presParOf" srcId="{0698C2D0-4B81-4F70-81AA-5E8114962FB3}" destId="{22788329-BBB2-4804-A6D6-0F8AB560BAF2}" srcOrd="0" destOrd="0" presId="urn:microsoft.com/office/officeart/2005/8/layout/orgChart1"/>
    <dgm:cxn modelId="{F8F426A2-BF8E-494C-89E1-69BE4BC9898B}" type="presParOf" srcId="{0698C2D0-4B81-4F70-81AA-5E8114962FB3}" destId="{3554DCD1-92E3-46E2-A46C-B190FEA14439}" srcOrd="1" destOrd="0" presId="urn:microsoft.com/office/officeart/2005/8/layout/orgChart1"/>
    <dgm:cxn modelId="{7DA05226-628B-4748-8552-BFDFEC1FB5C4}" type="presParOf" srcId="{01AD1AE5-E871-4553-89D1-DF6A0E896AD0}" destId="{7805DFF6-34B1-4BE9-9AF7-1355C0D2F7EE}" srcOrd="1" destOrd="0" presId="urn:microsoft.com/office/officeart/2005/8/layout/orgChart1"/>
    <dgm:cxn modelId="{D1E2E1F2-0F44-4C8A-8698-D21CC0E1D648}" type="presParOf" srcId="{01AD1AE5-E871-4553-89D1-DF6A0E896AD0}" destId="{F437BD3B-C874-4781-95A2-55D07721C834}" srcOrd="2" destOrd="0" presId="urn:microsoft.com/office/officeart/2005/8/layout/orgChart1"/>
    <dgm:cxn modelId="{D018C57F-9FB2-40F2-96F6-3BA7BD275CF7}" type="presParOf" srcId="{41298F4D-5818-4530-9A51-EC1F2A1FC496}" destId="{A1DD0F84-EC01-47C2-8588-C6AB46BF67DD}" srcOrd="2" destOrd="0" presId="urn:microsoft.com/office/officeart/2005/8/layout/orgChart1"/>
    <dgm:cxn modelId="{C709318A-6DE9-4FFD-A25A-CB9934CBFD0D}" type="presParOf" srcId="{41298F4D-5818-4530-9A51-EC1F2A1FC496}" destId="{07DB32D7-88D0-4068-846C-BB1212B8A165}" srcOrd="3" destOrd="0" presId="urn:microsoft.com/office/officeart/2005/8/layout/orgChart1"/>
    <dgm:cxn modelId="{2927D9B9-A273-4C4A-A151-76D94D3B9C17}" type="presParOf" srcId="{07DB32D7-88D0-4068-846C-BB1212B8A165}" destId="{3220F20F-2FC6-4BB2-BE59-CE82457EDA04}" srcOrd="0" destOrd="0" presId="urn:microsoft.com/office/officeart/2005/8/layout/orgChart1"/>
    <dgm:cxn modelId="{36C68728-0EF3-4828-BA42-F14EC9BCFBCB}" type="presParOf" srcId="{3220F20F-2FC6-4BB2-BE59-CE82457EDA04}" destId="{FCA68372-77D1-467A-BF7D-D7D0BA1846BB}" srcOrd="0" destOrd="0" presId="urn:microsoft.com/office/officeart/2005/8/layout/orgChart1"/>
    <dgm:cxn modelId="{E1E191F2-657D-45FA-BFB3-AFDD9637B032}" type="presParOf" srcId="{3220F20F-2FC6-4BB2-BE59-CE82457EDA04}" destId="{E1AFE71C-319E-4170-940C-7624D80E23CC}" srcOrd="1" destOrd="0" presId="urn:microsoft.com/office/officeart/2005/8/layout/orgChart1"/>
    <dgm:cxn modelId="{C2E5D472-F367-4B6E-A389-AFD39D39570C}" type="presParOf" srcId="{07DB32D7-88D0-4068-846C-BB1212B8A165}" destId="{CB68668F-D37D-4BC4-BEBD-D34202C2824F}" srcOrd="1" destOrd="0" presId="urn:microsoft.com/office/officeart/2005/8/layout/orgChart1"/>
    <dgm:cxn modelId="{954E168F-E409-48C1-8C73-CF29A187B76C}" type="presParOf" srcId="{07DB32D7-88D0-4068-846C-BB1212B8A165}" destId="{BA59A43F-F61F-4A5F-BAC0-69321204CB14}" srcOrd="2" destOrd="0" presId="urn:microsoft.com/office/officeart/2005/8/layout/orgChart1"/>
    <dgm:cxn modelId="{7A7CCFC5-028A-4315-98C6-5C72BEDF2F9C}" type="presParOf" srcId="{41298F4D-5818-4530-9A51-EC1F2A1FC496}" destId="{B851C0B6-CFB2-48C3-99CC-A3970924D944}" srcOrd="4" destOrd="0" presId="urn:microsoft.com/office/officeart/2005/8/layout/orgChart1"/>
    <dgm:cxn modelId="{B115859D-AC25-4EF4-93CD-86B3C7A84477}" type="presParOf" srcId="{41298F4D-5818-4530-9A51-EC1F2A1FC496}" destId="{A5C0988B-365D-460D-B143-F627319FC5F6}" srcOrd="5" destOrd="0" presId="urn:microsoft.com/office/officeart/2005/8/layout/orgChart1"/>
    <dgm:cxn modelId="{0E94B983-4C4E-450E-B5D2-EA6837E6C22F}" type="presParOf" srcId="{A5C0988B-365D-460D-B143-F627319FC5F6}" destId="{4CA86874-7447-477B-B4DB-E351040AC477}" srcOrd="0" destOrd="0" presId="urn:microsoft.com/office/officeart/2005/8/layout/orgChart1"/>
    <dgm:cxn modelId="{6DB45FC9-2C5D-46E7-A2E3-6CD9C2480AF9}" type="presParOf" srcId="{4CA86874-7447-477B-B4DB-E351040AC477}" destId="{E01B4CC6-B2FA-40B6-B1D7-0F0DE35596D7}" srcOrd="0" destOrd="0" presId="urn:microsoft.com/office/officeart/2005/8/layout/orgChart1"/>
    <dgm:cxn modelId="{A518BD1F-4335-44B1-8EAB-661960CD6EB8}" type="presParOf" srcId="{4CA86874-7447-477B-B4DB-E351040AC477}" destId="{7CC570BB-6CDF-4DC0-A6B3-3D0648FBE071}" srcOrd="1" destOrd="0" presId="urn:microsoft.com/office/officeart/2005/8/layout/orgChart1"/>
    <dgm:cxn modelId="{597C8E0C-F872-4E0A-A7C9-8978F57CCEB5}" type="presParOf" srcId="{A5C0988B-365D-460D-B143-F627319FC5F6}" destId="{A370ECE9-9EBC-4B17-AE09-0C196B9E1F98}" srcOrd="1" destOrd="0" presId="urn:microsoft.com/office/officeart/2005/8/layout/orgChart1"/>
    <dgm:cxn modelId="{7C111CB9-751A-408B-A0A6-693F62A0675B}" type="presParOf" srcId="{A5C0988B-365D-460D-B143-F627319FC5F6}" destId="{2759AEA4-57F1-44C3-A9AF-55E5B1D90F87}" srcOrd="2" destOrd="0" presId="urn:microsoft.com/office/officeart/2005/8/layout/orgChart1"/>
    <dgm:cxn modelId="{681D68A5-43FF-4611-817C-080059043E85}" type="presParOf" srcId="{2353FAFE-E8CA-4081-BED4-D04EAE9CFA66}" destId="{7BDF2D47-2FBC-4B06-9F0C-77DF960AAB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03765B-ADED-4067-8304-9658EDEB4E7B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CFAB671-9615-43A7-97C5-0D3615E6691C}">
      <dgm:prSet phldrT="[텍스트]" custT="1"/>
      <dgm:spPr/>
      <dgm:t>
        <a:bodyPr/>
        <a:lstStyle/>
        <a:p>
          <a:pPr latinLnBrk="1"/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/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C869FBD8-D1C5-47D4-93D0-B74CBE81EDC7}" type="parTrans" cxnId="{3B9C0980-A6AE-4D78-B694-1143C3AA7E3F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0A903F79-0615-449F-94C3-6530F9656EE8}" type="sibTrans" cxnId="{3B9C0980-A6AE-4D78-B694-1143C3AA7E3F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62ABA77-3D03-43A9-8D60-E3B31ACAFA14}">
      <dgm:prSet phldrT="[텍스트]" custT="1"/>
      <dgm:spPr/>
      <dgm:t>
        <a:bodyPr/>
        <a:lstStyle/>
        <a:p>
          <a:pPr latinLnBrk="1"/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Picture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D3A6459-4A1D-4B04-98CB-2412F8C94421}" type="parTrans" cxnId="{4ECE6569-489A-4463-B505-F56A27D99426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336E817A-F3EB-443B-AD60-F22324E60C9F}" type="sibTrans" cxnId="{4ECE6569-489A-4463-B505-F56A27D99426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C82A4404-9224-4C5D-893F-B488955E3F72}">
      <dgm:prSet phldrT="[텍스트]" custT="1"/>
      <dgm:spPr/>
      <dgm:t>
        <a:bodyPr/>
        <a:lstStyle/>
        <a:p>
          <a:pPr latinLnBrk="1"/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video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B3D9F1B8-C1FB-4A3D-9710-EF5134020E7C}" type="parTrans" cxnId="{FAB89A45-7252-409F-8236-0C45EAEAEE63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487EBC17-5CB7-41F0-AB1F-F9E2C9B52AF1}" type="sibTrans" cxnId="{FAB89A45-7252-409F-8236-0C45EAEAEE63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7C1B765D-5F8F-49FE-B683-EE17B3D55D5D}">
      <dgm:prSet phldrT="[텍스트]" custT="1"/>
      <dgm:spPr/>
      <dgm:t>
        <a:bodyPr/>
        <a:lstStyle/>
        <a:p>
          <a:pPr latinLnBrk="1"/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text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5C45BB8-7CD3-49FB-8724-BE062471C8D9}" type="parTrans" cxnId="{8B31D9B1-CC4A-4B30-A8F0-F892C506984D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B5A2B204-38CA-4E3D-A60B-3A32F4F878FC}" type="sibTrans" cxnId="{8B31D9B1-CC4A-4B30-A8F0-F892C506984D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AA590C8-8E29-442E-8D37-C160A84114F7}" type="pres">
      <dgm:prSet presAssocID="{9903765B-ADED-4067-8304-9658EDEB4E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53FAFE-E8CA-4081-BED4-D04EAE9CFA66}" type="pres">
      <dgm:prSet presAssocID="{1CFAB671-9615-43A7-97C5-0D3615E6691C}" presName="hierRoot1" presStyleCnt="0">
        <dgm:presLayoutVars>
          <dgm:hierBranch val="init"/>
        </dgm:presLayoutVars>
      </dgm:prSet>
      <dgm:spPr/>
    </dgm:pt>
    <dgm:pt modelId="{6E87B705-9F4F-4E74-B83D-7226FBB26BD8}" type="pres">
      <dgm:prSet presAssocID="{1CFAB671-9615-43A7-97C5-0D3615E6691C}" presName="rootComposite1" presStyleCnt="0"/>
      <dgm:spPr/>
    </dgm:pt>
    <dgm:pt modelId="{C8663DA0-CBC6-4617-9AE3-FD01C57B1C9B}" type="pres">
      <dgm:prSet presAssocID="{1CFAB671-9615-43A7-97C5-0D3615E6691C}" presName="rootText1" presStyleLbl="node0" presStyleIdx="0" presStyleCnt="1" custScaleX="121764" custScaleY="53312">
        <dgm:presLayoutVars>
          <dgm:chPref val="3"/>
        </dgm:presLayoutVars>
      </dgm:prSet>
      <dgm:spPr/>
    </dgm:pt>
    <dgm:pt modelId="{342C2E30-5EE7-4C63-ABB1-5EF58C3362B5}" type="pres">
      <dgm:prSet presAssocID="{1CFAB671-9615-43A7-97C5-0D3615E6691C}" presName="rootConnector1" presStyleLbl="node1" presStyleIdx="0" presStyleCnt="0"/>
      <dgm:spPr/>
    </dgm:pt>
    <dgm:pt modelId="{41298F4D-5818-4530-9A51-EC1F2A1FC496}" type="pres">
      <dgm:prSet presAssocID="{1CFAB671-9615-43A7-97C5-0D3615E6691C}" presName="hierChild2" presStyleCnt="0"/>
      <dgm:spPr/>
    </dgm:pt>
    <dgm:pt modelId="{DC71A056-8B6D-4134-B8BF-21DDF532D32D}" type="pres">
      <dgm:prSet presAssocID="{AD3A6459-4A1D-4B04-98CB-2412F8C94421}" presName="Name37" presStyleLbl="parChTrans1D2" presStyleIdx="0" presStyleCnt="3"/>
      <dgm:spPr/>
    </dgm:pt>
    <dgm:pt modelId="{01AD1AE5-E871-4553-89D1-DF6A0E896AD0}" type="pres">
      <dgm:prSet presAssocID="{A62ABA77-3D03-43A9-8D60-E3B31ACAFA14}" presName="hierRoot2" presStyleCnt="0">
        <dgm:presLayoutVars>
          <dgm:hierBranch val="init"/>
        </dgm:presLayoutVars>
      </dgm:prSet>
      <dgm:spPr/>
    </dgm:pt>
    <dgm:pt modelId="{0698C2D0-4B81-4F70-81AA-5E8114962FB3}" type="pres">
      <dgm:prSet presAssocID="{A62ABA77-3D03-43A9-8D60-E3B31ACAFA14}" presName="rootComposite" presStyleCnt="0"/>
      <dgm:spPr/>
    </dgm:pt>
    <dgm:pt modelId="{22788329-BBB2-4804-A6D6-0F8AB560BAF2}" type="pres">
      <dgm:prSet presAssocID="{A62ABA77-3D03-43A9-8D60-E3B31ACAFA14}" presName="rootText" presStyleLbl="node2" presStyleIdx="0" presStyleCnt="3" custScaleY="53312">
        <dgm:presLayoutVars>
          <dgm:chPref val="3"/>
        </dgm:presLayoutVars>
      </dgm:prSet>
      <dgm:spPr/>
    </dgm:pt>
    <dgm:pt modelId="{3554DCD1-92E3-46E2-A46C-B190FEA14439}" type="pres">
      <dgm:prSet presAssocID="{A62ABA77-3D03-43A9-8D60-E3B31ACAFA14}" presName="rootConnector" presStyleLbl="node2" presStyleIdx="0" presStyleCnt="3"/>
      <dgm:spPr/>
    </dgm:pt>
    <dgm:pt modelId="{7805DFF6-34B1-4BE9-9AF7-1355C0D2F7EE}" type="pres">
      <dgm:prSet presAssocID="{A62ABA77-3D03-43A9-8D60-E3B31ACAFA14}" presName="hierChild4" presStyleCnt="0"/>
      <dgm:spPr/>
    </dgm:pt>
    <dgm:pt modelId="{F437BD3B-C874-4781-95A2-55D07721C834}" type="pres">
      <dgm:prSet presAssocID="{A62ABA77-3D03-43A9-8D60-E3B31ACAFA14}" presName="hierChild5" presStyleCnt="0"/>
      <dgm:spPr/>
    </dgm:pt>
    <dgm:pt modelId="{A1DD0F84-EC01-47C2-8588-C6AB46BF67DD}" type="pres">
      <dgm:prSet presAssocID="{B3D9F1B8-C1FB-4A3D-9710-EF5134020E7C}" presName="Name37" presStyleLbl="parChTrans1D2" presStyleIdx="1" presStyleCnt="3"/>
      <dgm:spPr/>
    </dgm:pt>
    <dgm:pt modelId="{07DB32D7-88D0-4068-846C-BB1212B8A165}" type="pres">
      <dgm:prSet presAssocID="{C82A4404-9224-4C5D-893F-B488955E3F72}" presName="hierRoot2" presStyleCnt="0">
        <dgm:presLayoutVars>
          <dgm:hierBranch val="init"/>
        </dgm:presLayoutVars>
      </dgm:prSet>
      <dgm:spPr/>
    </dgm:pt>
    <dgm:pt modelId="{3220F20F-2FC6-4BB2-BE59-CE82457EDA04}" type="pres">
      <dgm:prSet presAssocID="{C82A4404-9224-4C5D-893F-B488955E3F72}" presName="rootComposite" presStyleCnt="0"/>
      <dgm:spPr/>
    </dgm:pt>
    <dgm:pt modelId="{FCA68372-77D1-467A-BF7D-D7D0BA1846BB}" type="pres">
      <dgm:prSet presAssocID="{C82A4404-9224-4C5D-893F-B488955E3F72}" presName="rootText" presStyleLbl="node2" presStyleIdx="1" presStyleCnt="3" custScaleY="53312">
        <dgm:presLayoutVars>
          <dgm:chPref val="3"/>
        </dgm:presLayoutVars>
      </dgm:prSet>
      <dgm:spPr/>
    </dgm:pt>
    <dgm:pt modelId="{E1AFE71C-319E-4170-940C-7624D80E23CC}" type="pres">
      <dgm:prSet presAssocID="{C82A4404-9224-4C5D-893F-B488955E3F72}" presName="rootConnector" presStyleLbl="node2" presStyleIdx="1" presStyleCnt="3"/>
      <dgm:spPr/>
    </dgm:pt>
    <dgm:pt modelId="{CB68668F-D37D-4BC4-BEBD-D34202C2824F}" type="pres">
      <dgm:prSet presAssocID="{C82A4404-9224-4C5D-893F-B488955E3F72}" presName="hierChild4" presStyleCnt="0"/>
      <dgm:spPr/>
    </dgm:pt>
    <dgm:pt modelId="{BA59A43F-F61F-4A5F-BAC0-69321204CB14}" type="pres">
      <dgm:prSet presAssocID="{C82A4404-9224-4C5D-893F-B488955E3F72}" presName="hierChild5" presStyleCnt="0"/>
      <dgm:spPr/>
    </dgm:pt>
    <dgm:pt modelId="{B851C0B6-CFB2-48C3-99CC-A3970924D944}" type="pres">
      <dgm:prSet presAssocID="{A5C45BB8-7CD3-49FB-8724-BE062471C8D9}" presName="Name37" presStyleLbl="parChTrans1D2" presStyleIdx="2" presStyleCnt="3"/>
      <dgm:spPr/>
    </dgm:pt>
    <dgm:pt modelId="{A5C0988B-365D-460D-B143-F627319FC5F6}" type="pres">
      <dgm:prSet presAssocID="{7C1B765D-5F8F-49FE-B683-EE17B3D55D5D}" presName="hierRoot2" presStyleCnt="0">
        <dgm:presLayoutVars>
          <dgm:hierBranch val="init"/>
        </dgm:presLayoutVars>
      </dgm:prSet>
      <dgm:spPr/>
    </dgm:pt>
    <dgm:pt modelId="{4CA86874-7447-477B-B4DB-E351040AC477}" type="pres">
      <dgm:prSet presAssocID="{7C1B765D-5F8F-49FE-B683-EE17B3D55D5D}" presName="rootComposite" presStyleCnt="0"/>
      <dgm:spPr/>
    </dgm:pt>
    <dgm:pt modelId="{E01B4CC6-B2FA-40B6-B1D7-0F0DE35596D7}" type="pres">
      <dgm:prSet presAssocID="{7C1B765D-5F8F-49FE-B683-EE17B3D55D5D}" presName="rootText" presStyleLbl="node2" presStyleIdx="2" presStyleCnt="3" custScaleY="53312">
        <dgm:presLayoutVars>
          <dgm:chPref val="3"/>
        </dgm:presLayoutVars>
      </dgm:prSet>
      <dgm:spPr/>
    </dgm:pt>
    <dgm:pt modelId="{7CC570BB-6CDF-4DC0-A6B3-3D0648FBE071}" type="pres">
      <dgm:prSet presAssocID="{7C1B765D-5F8F-49FE-B683-EE17B3D55D5D}" presName="rootConnector" presStyleLbl="node2" presStyleIdx="2" presStyleCnt="3"/>
      <dgm:spPr/>
    </dgm:pt>
    <dgm:pt modelId="{A370ECE9-9EBC-4B17-AE09-0C196B9E1F98}" type="pres">
      <dgm:prSet presAssocID="{7C1B765D-5F8F-49FE-B683-EE17B3D55D5D}" presName="hierChild4" presStyleCnt="0"/>
      <dgm:spPr/>
    </dgm:pt>
    <dgm:pt modelId="{2759AEA4-57F1-44C3-A9AF-55E5B1D90F87}" type="pres">
      <dgm:prSet presAssocID="{7C1B765D-5F8F-49FE-B683-EE17B3D55D5D}" presName="hierChild5" presStyleCnt="0"/>
      <dgm:spPr/>
    </dgm:pt>
    <dgm:pt modelId="{7BDF2D47-2FBC-4B06-9F0C-77DF960AABAA}" type="pres">
      <dgm:prSet presAssocID="{1CFAB671-9615-43A7-97C5-0D3615E6691C}" presName="hierChild3" presStyleCnt="0"/>
      <dgm:spPr/>
    </dgm:pt>
  </dgm:ptLst>
  <dgm:cxnLst>
    <dgm:cxn modelId="{9C29D426-FB72-443A-B2E1-7FBF1722655C}" type="presOf" srcId="{7C1B765D-5F8F-49FE-B683-EE17B3D55D5D}" destId="{7CC570BB-6CDF-4DC0-A6B3-3D0648FBE071}" srcOrd="1" destOrd="0" presId="urn:microsoft.com/office/officeart/2005/8/layout/orgChart1"/>
    <dgm:cxn modelId="{FAB89A45-7252-409F-8236-0C45EAEAEE63}" srcId="{1CFAB671-9615-43A7-97C5-0D3615E6691C}" destId="{C82A4404-9224-4C5D-893F-B488955E3F72}" srcOrd="1" destOrd="0" parTransId="{B3D9F1B8-C1FB-4A3D-9710-EF5134020E7C}" sibTransId="{487EBC17-5CB7-41F0-AB1F-F9E2C9B52AF1}"/>
    <dgm:cxn modelId="{4ECE6569-489A-4463-B505-F56A27D99426}" srcId="{1CFAB671-9615-43A7-97C5-0D3615E6691C}" destId="{A62ABA77-3D03-43A9-8D60-E3B31ACAFA14}" srcOrd="0" destOrd="0" parTransId="{AD3A6459-4A1D-4B04-98CB-2412F8C94421}" sibTransId="{336E817A-F3EB-443B-AD60-F22324E60C9F}"/>
    <dgm:cxn modelId="{429F7A57-A4FF-4216-8C57-BA964DBC9C4B}" type="presOf" srcId="{C82A4404-9224-4C5D-893F-B488955E3F72}" destId="{FCA68372-77D1-467A-BF7D-D7D0BA1846BB}" srcOrd="0" destOrd="0" presId="urn:microsoft.com/office/officeart/2005/8/layout/orgChart1"/>
    <dgm:cxn modelId="{2D77C359-F026-411E-87CC-240AB7C0B8BE}" type="presOf" srcId="{A5C45BB8-7CD3-49FB-8724-BE062471C8D9}" destId="{B851C0B6-CFB2-48C3-99CC-A3970924D944}" srcOrd="0" destOrd="0" presId="urn:microsoft.com/office/officeart/2005/8/layout/orgChart1"/>
    <dgm:cxn modelId="{34A4897B-195B-4427-A137-6C614191E829}" type="presOf" srcId="{C82A4404-9224-4C5D-893F-B488955E3F72}" destId="{E1AFE71C-319E-4170-940C-7624D80E23CC}" srcOrd="1" destOrd="0" presId="urn:microsoft.com/office/officeart/2005/8/layout/orgChart1"/>
    <dgm:cxn modelId="{3B9C0980-A6AE-4D78-B694-1143C3AA7E3F}" srcId="{9903765B-ADED-4067-8304-9658EDEB4E7B}" destId="{1CFAB671-9615-43A7-97C5-0D3615E6691C}" srcOrd="0" destOrd="0" parTransId="{C869FBD8-D1C5-47D4-93D0-B74CBE81EDC7}" sibTransId="{0A903F79-0615-449F-94C3-6530F9656EE8}"/>
    <dgm:cxn modelId="{FA1F6F81-2F04-458D-9CA5-769F127AA644}" type="presOf" srcId="{1CFAB671-9615-43A7-97C5-0D3615E6691C}" destId="{342C2E30-5EE7-4C63-ABB1-5EF58C3362B5}" srcOrd="1" destOrd="0" presId="urn:microsoft.com/office/officeart/2005/8/layout/orgChart1"/>
    <dgm:cxn modelId="{31D36090-7BB3-4276-896E-18FE3BDBFAC5}" type="presOf" srcId="{A62ABA77-3D03-43A9-8D60-E3B31ACAFA14}" destId="{3554DCD1-92E3-46E2-A46C-B190FEA14439}" srcOrd="1" destOrd="0" presId="urn:microsoft.com/office/officeart/2005/8/layout/orgChart1"/>
    <dgm:cxn modelId="{2CBF31AA-3E70-483B-A96C-17CC573E1E5B}" type="presOf" srcId="{B3D9F1B8-C1FB-4A3D-9710-EF5134020E7C}" destId="{A1DD0F84-EC01-47C2-8588-C6AB46BF67DD}" srcOrd="0" destOrd="0" presId="urn:microsoft.com/office/officeart/2005/8/layout/orgChart1"/>
    <dgm:cxn modelId="{8B31D9B1-CC4A-4B30-A8F0-F892C506984D}" srcId="{1CFAB671-9615-43A7-97C5-0D3615E6691C}" destId="{7C1B765D-5F8F-49FE-B683-EE17B3D55D5D}" srcOrd="2" destOrd="0" parTransId="{A5C45BB8-7CD3-49FB-8724-BE062471C8D9}" sibTransId="{B5A2B204-38CA-4E3D-A60B-3A32F4F878FC}"/>
    <dgm:cxn modelId="{3DB615BD-DAF6-4409-80D5-89096E2ABBC8}" type="presOf" srcId="{9903765B-ADED-4067-8304-9658EDEB4E7B}" destId="{AAA590C8-8E29-442E-8D37-C160A84114F7}" srcOrd="0" destOrd="0" presId="urn:microsoft.com/office/officeart/2005/8/layout/orgChart1"/>
    <dgm:cxn modelId="{77D641C6-721E-437D-8E58-FED283A2E556}" type="presOf" srcId="{A62ABA77-3D03-43A9-8D60-E3B31ACAFA14}" destId="{22788329-BBB2-4804-A6D6-0F8AB560BAF2}" srcOrd="0" destOrd="0" presId="urn:microsoft.com/office/officeart/2005/8/layout/orgChart1"/>
    <dgm:cxn modelId="{D91CA8CF-6ACB-4FFD-B1AA-92A1931F22AF}" type="presOf" srcId="{7C1B765D-5F8F-49FE-B683-EE17B3D55D5D}" destId="{E01B4CC6-B2FA-40B6-B1D7-0F0DE35596D7}" srcOrd="0" destOrd="0" presId="urn:microsoft.com/office/officeart/2005/8/layout/orgChart1"/>
    <dgm:cxn modelId="{7A3D68D4-FC66-4967-8278-44BC6A2E64E0}" type="presOf" srcId="{1CFAB671-9615-43A7-97C5-0D3615E6691C}" destId="{C8663DA0-CBC6-4617-9AE3-FD01C57B1C9B}" srcOrd="0" destOrd="0" presId="urn:microsoft.com/office/officeart/2005/8/layout/orgChart1"/>
    <dgm:cxn modelId="{28821CE9-A7BF-4684-BBDF-9A7FEA10F91C}" type="presOf" srcId="{AD3A6459-4A1D-4B04-98CB-2412F8C94421}" destId="{DC71A056-8B6D-4134-B8BF-21DDF532D32D}" srcOrd="0" destOrd="0" presId="urn:microsoft.com/office/officeart/2005/8/layout/orgChart1"/>
    <dgm:cxn modelId="{E83E84D8-23A4-4959-9C9C-6BF352570249}" type="presParOf" srcId="{AAA590C8-8E29-442E-8D37-C160A84114F7}" destId="{2353FAFE-E8CA-4081-BED4-D04EAE9CFA66}" srcOrd="0" destOrd="0" presId="urn:microsoft.com/office/officeart/2005/8/layout/orgChart1"/>
    <dgm:cxn modelId="{D9E567C1-D3AA-4550-9B68-4AED71F9D409}" type="presParOf" srcId="{2353FAFE-E8CA-4081-BED4-D04EAE9CFA66}" destId="{6E87B705-9F4F-4E74-B83D-7226FBB26BD8}" srcOrd="0" destOrd="0" presId="urn:microsoft.com/office/officeart/2005/8/layout/orgChart1"/>
    <dgm:cxn modelId="{0A8AD327-0BD9-4DE1-BB08-03B4181E3958}" type="presParOf" srcId="{6E87B705-9F4F-4E74-B83D-7226FBB26BD8}" destId="{C8663DA0-CBC6-4617-9AE3-FD01C57B1C9B}" srcOrd="0" destOrd="0" presId="urn:microsoft.com/office/officeart/2005/8/layout/orgChart1"/>
    <dgm:cxn modelId="{0975C79C-4EDB-4B86-98FC-FEFB03D9A931}" type="presParOf" srcId="{6E87B705-9F4F-4E74-B83D-7226FBB26BD8}" destId="{342C2E30-5EE7-4C63-ABB1-5EF58C3362B5}" srcOrd="1" destOrd="0" presId="urn:microsoft.com/office/officeart/2005/8/layout/orgChart1"/>
    <dgm:cxn modelId="{9359EC66-8AF3-4B7F-8DE3-9C902F18AA14}" type="presParOf" srcId="{2353FAFE-E8CA-4081-BED4-D04EAE9CFA66}" destId="{41298F4D-5818-4530-9A51-EC1F2A1FC496}" srcOrd="1" destOrd="0" presId="urn:microsoft.com/office/officeart/2005/8/layout/orgChart1"/>
    <dgm:cxn modelId="{3E358D49-540A-4577-ADF6-038CE24288BB}" type="presParOf" srcId="{41298F4D-5818-4530-9A51-EC1F2A1FC496}" destId="{DC71A056-8B6D-4134-B8BF-21DDF532D32D}" srcOrd="0" destOrd="0" presId="urn:microsoft.com/office/officeart/2005/8/layout/orgChart1"/>
    <dgm:cxn modelId="{ABCC8B68-F83A-469F-8C92-4E9143BEF2E8}" type="presParOf" srcId="{41298F4D-5818-4530-9A51-EC1F2A1FC496}" destId="{01AD1AE5-E871-4553-89D1-DF6A0E896AD0}" srcOrd="1" destOrd="0" presId="urn:microsoft.com/office/officeart/2005/8/layout/orgChart1"/>
    <dgm:cxn modelId="{D56AA34D-CBA5-42EE-AD63-C47AE3F4B7B3}" type="presParOf" srcId="{01AD1AE5-E871-4553-89D1-DF6A0E896AD0}" destId="{0698C2D0-4B81-4F70-81AA-5E8114962FB3}" srcOrd="0" destOrd="0" presId="urn:microsoft.com/office/officeart/2005/8/layout/orgChart1"/>
    <dgm:cxn modelId="{BAE35E3F-14F2-4C2C-8DC4-427A3970F5A6}" type="presParOf" srcId="{0698C2D0-4B81-4F70-81AA-5E8114962FB3}" destId="{22788329-BBB2-4804-A6D6-0F8AB560BAF2}" srcOrd="0" destOrd="0" presId="urn:microsoft.com/office/officeart/2005/8/layout/orgChart1"/>
    <dgm:cxn modelId="{F8F426A2-BF8E-494C-89E1-69BE4BC9898B}" type="presParOf" srcId="{0698C2D0-4B81-4F70-81AA-5E8114962FB3}" destId="{3554DCD1-92E3-46E2-A46C-B190FEA14439}" srcOrd="1" destOrd="0" presId="urn:microsoft.com/office/officeart/2005/8/layout/orgChart1"/>
    <dgm:cxn modelId="{7DA05226-628B-4748-8552-BFDFEC1FB5C4}" type="presParOf" srcId="{01AD1AE5-E871-4553-89D1-DF6A0E896AD0}" destId="{7805DFF6-34B1-4BE9-9AF7-1355C0D2F7EE}" srcOrd="1" destOrd="0" presId="urn:microsoft.com/office/officeart/2005/8/layout/orgChart1"/>
    <dgm:cxn modelId="{D1E2E1F2-0F44-4C8A-8698-D21CC0E1D648}" type="presParOf" srcId="{01AD1AE5-E871-4553-89D1-DF6A0E896AD0}" destId="{F437BD3B-C874-4781-95A2-55D07721C834}" srcOrd="2" destOrd="0" presId="urn:microsoft.com/office/officeart/2005/8/layout/orgChart1"/>
    <dgm:cxn modelId="{D018C57F-9FB2-40F2-96F6-3BA7BD275CF7}" type="presParOf" srcId="{41298F4D-5818-4530-9A51-EC1F2A1FC496}" destId="{A1DD0F84-EC01-47C2-8588-C6AB46BF67DD}" srcOrd="2" destOrd="0" presId="urn:microsoft.com/office/officeart/2005/8/layout/orgChart1"/>
    <dgm:cxn modelId="{C709318A-6DE9-4FFD-A25A-CB9934CBFD0D}" type="presParOf" srcId="{41298F4D-5818-4530-9A51-EC1F2A1FC496}" destId="{07DB32D7-88D0-4068-846C-BB1212B8A165}" srcOrd="3" destOrd="0" presId="urn:microsoft.com/office/officeart/2005/8/layout/orgChart1"/>
    <dgm:cxn modelId="{2927D9B9-A273-4C4A-A151-76D94D3B9C17}" type="presParOf" srcId="{07DB32D7-88D0-4068-846C-BB1212B8A165}" destId="{3220F20F-2FC6-4BB2-BE59-CE82457EDA04}" srcOrd="0" destOrd="0" presId="urn:microsoft.com/office/officeart/2005/8/layout/orgChart1"/>
    <dgm:cxn modelId="{36C68728-0EF3-4828-BA42-F14EC9BCFBCB}" type="presParOf" srcId="{3220F20F-2FC6-4BB2-BE59-CE82457EDA04}" destId="{FCA68372-77D1-467A-BF7D-D7D0BA1846BB}" srcOrd="0" destOrd="0" presId="urn:microsoft.com/office/officeart/2005/8/layout/orgChart1"/>
    <dgm:cxn modelId="{E1E191F2-657D-45FA-BFB3-AFDD9637B032}" type="presParOf" srcId="{3220F20F-2FC6-4BB2-BE59-CE82457EDA04}" destId="{E1AFE71C-319E-4170-940C-7624D80E23CC}" srcOrd="1" destOrd="0" presId="urn:microsoft.com/office/officeart/2005/8/layout/orgChart1"/>
    <dgm:cxn modelId="{C2E5D472-F367-4B6E-A389-AFD39D39570C}" type="presParOf" srcId="{07DB32D7-88D0-4068-846C-BB1212B8A165}" destId="{CB68668F-D37D-4BC4-BEBD-D34202C2824F}" srcOrd="1" destOrd="0" presId="urn:microsoft.com/office/officeart/2005/8/layout/orgChart1"/>
    <dgm:cxn modelId="{954E168F-E409-48C1-8C73-CF29A187B76C}" type="presParOf" srcId="{07DB32D7-88D0-4068-846C-BB1212B8A165}" destId="{BA59A43F-F61F-4A5F-BAC0-69321204CB14}" srcOrd="2" destOrd="0" presId="urn:microsoft.com/office/officeart/2005/8/layout/orgChart1"/>
    <dgm:cxn modelId="{7A7CCFC5-028A-4315-98C6-5C72BEDF2F9C}" type="presParOf" srcId="{41298F4D-5818-4530-9A51-EC1F2A1FC496}" destId="{B851C0B6-CFB2-48C3-99CC-A3970924D944}" srcOrd="4" destOrd="0" presId="urn:microsoft.com/office/officeart/2005/8/layout/orgChart1"/>
    <dgm:cxn modelId="{B115859D-AC25-4EF4-93CD-86B3C7A84477}" type="presParOf" srcId="{41298F4D-5818-4530-9A51-EC1F2A1FC496}" destId="{A5C0988B-365D-460D-B143-F627319FC5F6}" srcOrd="5" destOrd="0" presId="urn:microsoft.com/office/officeart/2005/8/layout/orgChart1"/>
    <dgm:cxn modelId="{0E94B983-4C4E-450E-B5D2-EA6837E6C22F}" type="presParOf" srcId="{A5C0988B-365D-460D-B143-F627319FC5F6}" destId="{4CA86874-7447-477B-B4DB-E351040AC477}" srcOrd="0" destOrd="0" presId="urn:microsoft.com/office/officeart/2005/8/layout/orgChart1"/>
    <dgm:cxn modelId="{6DB45FC9-2C5D-46E7-A2E3-6CD9C2480AF9}" type="presParOf" srcId="{4CA86874-7447-477B-B4DB-E351040AC477}" destId="{E01B4CC6-B2FA-40B6-B1D7-0F0DE35596D7}" srcOrd="0" destOrd="0" presId="urn:microsoft.com/office/officeart/2005/8/layout/orgChart1"/>
    <dgm:cxn modelId="{A518BD1F-4335-44B1-8EAB-661960CD6EB8}" type="presParOf" srcId="{4CA86874-7447-477B-B4DB-E351040AC477}" destId="{7CC570BB-6CDF-4DC0-A6B3-3D0648FBE071}" srcOrd="1" destOrd="0" presId="urn:microsoft.com/office/officeart/2005/8/layout/orgChart1"/>
    <dgm:cxn modelId="{597C8E0C-F872-4E0A-A7C9-8978F57CCEB5}" type="presParOf" srcId="{A5C0988B-365D-460D-B143-F627319FC5F6}" destId="{A370ECE9-9EBC-4B17-AE09-0C196B9E1F98}" srcOrd="1" destOrd="0" presId="urn:microsoft.com/office/officeart/2005/8/layout/orgChart1"/>
    <dgm:cxn modelId="{7C111CB9-751A-408B-A0A6-693F62A0675B}" type="presParOf" srcId="{A5C0988B-365D-460D-B143-F627319FC5F6}" destId="{2759AEA4-57F1-44C3-A9AF-55E5B1D90F87}" srcOrd="2" destOrd="0" presId="urn:microsoft.com/office/officeart/2005/8/layout/orgChart1"/>
    <dgm:cxn modelId="{681D68A5-43FF-4611-817C-080059043E85}" type="presParOf" srcId="{2353FAFE-E8CA-4081-BED4-D04EAE9CFA66}" destId="{7BDF2D47-2FBC-4B06-9F0C-77DF960AAB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03765B-ADED-4067-8304-9658EDEB4E7B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CFAB671-9615-43A7-97C5-0D3615E6691C}">
      <dgm:prSet phldrT="[텍스트]" custT="1"/>
      <dgm:spPr/>
      <dgm:t>
        <a:bodyPr/>
        <a:lstStyle/>
        <a:p>
          <a:pPr latinLnBrk="1"/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/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C869FBD8-D1C5-47D4-93D0-B74CBE81EDC7}" type="parTrans" cxnId="{3B9C0980-A6AE-4D78-B694-1143C3AA7E3F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0A903F79-0615-449F-94C3-6530F9656EE8}" type="sibTrans" cxnId="{3B9C0980-A6AE-4D78-B694-1143C3AA7E3F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62ABA77-3D03-43A9-8D60-E3B31ACAFA14}">
      <dgm:prSet phldrT="[텍스트]" custT="1"/>
      <dgm:spPr/>
      <dgm:t>
        <a:bodyPr/>
        <a:lstStyle/>
        <a:p>
          <a:pPr latinLnBrk="1"/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home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D3A6459-4A1D-4B04-98CB-2412F8C94421}" type="parTrans" cxnId="{4ECE6569-489A-4463-B505-F56A27D99426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336E817A-F3EB-443B-AD60-F22324E60C9F}" type="sibTrans" cxnId="{4ECE6569-489A-4463-B505-F56A27D99426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C82A4404-9224-4C5D-893F-B488955E3F72}">
      <dgm:prSet phldrT="[텍스트]" custT="1"/>
      <dgm:spPr/>
      <dgm:t>
        <a:bodyPr/>
        <a:lstStyle/>
        <a:p>
          <a:pPr latinLnBrk="1"/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bin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B3D9F1B8-C1FB-4A3D-9710-EF5134020E7C}" type="parTrans" cxnId="{FAB89A45-7252-409F-8236-0C45EAEAEE63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487EBC17-5CB7-41F0-AB1F-F9E2C9B52AF1}" type="sibTrans" cxnId="{FAB89A45-7252-409F-8236-0C45EAEAEE63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7C1B765D-5F8F-49FE-B683-EE17B3D55D5D}">
      <dgm:prSet phldrT="[텍스트]" custT="1"/>
      <dgm:spPr/>
      <dgm:t>
        <a:bodyPr/>
        <a:lstStyle/>
        <a:p>
          <a:pPr latinLnBrk="1"/>
          <a:r>
            <a:rPr lang="en-US" altLang="ko-KR" sz="1400" dirty="0" err="1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mnt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5C45BB8-7CD3-49FB-8724-BE062471C8D9}" type="parTrans" cxnId="{8B31D9B1-CC4A-4B30-A8F0-F892C506984D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B5A2B204-38CA-4E3D-A60B-3A32F4F878FC}" type="sibTrans" cxnId="{8B31D9B1-CC4A-4B30-A8F0-F892C506984D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AA590C8-8E29-442E-8D37-C160A84114F7}" type="pres">
      <dgm:prSet presAssocID="{9903765B-ADED-4067-8304-9658EDEB4E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53FAFE-E8CA-4081-BED4-D04EAE9CFA66}" type="pres">
      <dgm:prSet presAssocID="{1CFAB671-9615-43A7-97C5-0D3615E6691C}" presName="hierRoot1" presStyleCnt="0">
        <dgm:presLayoutVars>
          <dgm:hierBranch val="init"/>
        </dgm:presLayoutVars>
      </dgm:prSet>
      <dgm:spPr/>
    </dgm:pt>
    <dgm:pt modelId="{6E87B705-9F4F-4E74-B83D-7226FBB26BD8}" type="pres">
      <dgm:prSet presAssocID="{1CFAB671-9615-43A7-97C5-0D3615E6691C}" presName="rootComposite1" presStyleCnt="0"/>
      <dgm:spPr/>
    </dgm:pt>
    <dgm:pt modelId="{C8663DA0-CBC6-4617-9AE3-FD01C57B1C9B}" type="pres">
      <dgm:prSet presAssocID="{1CFAB671-9615-43A7-97C5-0D3615E6691C}" presName="rootText1" presStyleLbl="node0" presStyleIdx="0" presStyleCnt="1" custScaleX="121764" custScaleY="53312">
        <dgm:presLayoutVars>
          <dgm:chPref val="3"/>
        </dgm:presLayoutVars>
      </dgm:prSet>
      <dgm:spPr/>
    </dgm:pt>
    <dgm:pt modelId="{342C2E30-5EE7-4C63-ABB1-5EF58C3362B5}" type="pres">
      <dgm:prSet presAssocID="{1CFAB671-9615-43A7-97C5-0D3615E6691C}" presName="rootConnector1" presStyleLbl="node1" presStyleIdx="0" presStyleCnt="0"/>
      <dgm:spPr/>
    </dgm:pt>
    <dgm:pt modelId="{41298F4D-5818-4530-9A51-EC1F2A1FC496}" type="pres">
      <dgm:prSet presAssocID="{1CFAB671-9615-43A7-97C5-0D3615E6691C}" presName="hierChild2" presStyleCnt="0"/>
      <dgm:spPr/>
    </dgm:pt>
    <dgm:pt modelId="{DC71A056-8B6D-4134-B8BF-21DDF532D32D}" type="pres">
      <dgm:prSet presAssocID="{AD3A6459-4A1D-4B04-98CB-2412F8C94421}" presName="Name37" presStyleLbl="parChTrans1D2" presStyleIdx="0" presStyleCnt="3"/>
      <dgm:spPr/>
    </dgm:pt>
    <dgm:pt modelId="{01AD1AE5-E871-4553-89D1-DF6A0E896AD0}" type="pres">
      <dgm:prSet presAssocID="{A62ABA77-3D03-43A9-8D60-E3B31ACAFA14}" presName="hierRoot2" presStyleCnt="0">
        <dgm:presLayoutVars>
          <dgm:hierBranch val="init"/>
        </dgm:presLayoutVars>
      </dgm:prSet>
      <dgm:spPr/>
    </dgm:pt>
    <dgm:pt modelId="{0698C2D0-4B81-4F70-81AA-5E8114962FB3}" type="pres">
      <dgm:prSet presAssocID="{A62ABA77-3D03-43A9-8D60-E3B31ACAFA14}" presName="rootComposite" presStyleCnt="0"/>
      <dgm:spPr/>
    </dgm:pt>
    <dgm:pt modelId="{22788329-BBB2-4804-A6D6-0F8AB560BAF2}" type="pres">
      <dgm:prSet presAssocID="{A62ABA77-3D03-43A9-8D60-E3B31ACAFA14}" presName="rootText" presStyleLbl="node2" presStyleIdx="0" presStyleCnt="3" custScaleY="53312">
        <dgm:presLayoutVars>
          <dgm:chPref val="3"/>
        </dgm:presLayoutVars>
      </dgm:prSet>
      <dgm:spPr/>
    </dgm:pt>
    <dgm:pt modelId="{3554DCD1-92E3-46E2-A46C-B190FEA14439}" type="pres">
      <dgm:prSet presAssocID="{A62ABA77-3D03-43A9-8D60-E3B31ACAFA14}" presName="rootConnector" presStyleLbl="node2" presStyleIdx="0" presStyleCnt="3"/>
      <dgm:spPr/>
    </dgm:pt>
    <dgm:pt modelId="{7805DFF6-34B1-4BE9-9AF7-1355C0D2F7EE}" type="pres">
      <dgm:prSet presAssocID="{A62ABA77-3D03-43A9-8D60-E3B31ACAFA14}" presName="hierChild4" presStyleCnt="0"/>
      <dgm:spPr/>
    </dgm:pt>
    <dgm:pt modelId="{F437BD3B-C874-4781-95A2-55D07721C834}" type="pres">
      <dgm:prSet presAssocID="{A62ABA77-3D03-43A9-8D60-E3B31ACAFA14}" presName="hierChild5" presStyleCnt="0"/>
      <dgm:spPr/>
    </dgm:pt>
    <dgm:pt modelId="{A1DD0F84-EC01-47C2-8588-C6AB46BF67DD}" type="pres">
      <dgm:prSet presAssocID="{B3D9F1B8-C1FB-4A3D-9710-EF5134020E7C}" presName="Name37" presStyleLbl="parChTrans1D2" presStyleIdx="1" presStyleCnt="3"/>
      <dgm:spPr/>
    </dgm:pt>
    <dgm:pt modelId="{07DB32D7-88D0-4068-846C-BB1212B8A165}" type="pres">
      <dgm:prSet presAssocID="{C82A4404-9224-4C5D-893F-B488955E3F72}" presName="hierRoot2" presStyleCnt="0">
        <dgm:presLayoutVars>
          <dgm:hierBranch val="init"/>
        </dgm:presLayoutVars>
      </dgm:prSet>
      <dgm:spPr/>
    </dgm:pt>
    <dgm:pt modelId="{3220F20F-2FC6-4BB2-BE59-CE82457EDA04}" type="pres">
      <dgm:prSet presAssocID="{C82A4404-9224-4C5D-893F-B488955E3F72}" presName="rootComposite" presStyleCnt="0"/>
      <dgm:spPr/>
    </dgm:pt>
    <dgm:pt modelId="{FCA68372-77D1-467A-BF7D-D7D0BA1846BB}" type="pres">
      <dgm:prSet presAssocID="{C82A4404-9224-4C5D-893F-B488955E3F72}" presName="rootText" presStyleLbl="node2" presStyleIdx="1" presStyleCnt="3" custScaleY="53312">
        <dgm:presLayoutVars>
          <dgm:chPref val="3"/>
        </dgm:presLayoutVars>
      </dgm:prSet>
      <dgm:spPr/>
    </dgm:pt>
    <dgm:pt modelId="{E1AFE71C-319E-4170-940C-7624D80E23CC}" type="pres">
      <dgm:prSet presAssocID="{C82A4404-9224-4C5D-893F-B488955E3F72}" presName="rootConnector" presStyleLbl="node2" presStyleIdx="1" presStyleCnt="3"/>
      <dgm:spPr/>
    </dgm:pt>
    <dgm:pt modelId="{CB68668F-D37D-4BC4-BEBD-D34202C2824F}" type="pres">
      <dgm:prSet presAssocID="{C82A4404-9224-4C5D-893F-B488955E3F72}" presName="hierChild4" presStyleCnt="0"/>
      <dgm:spPr/>
    </dgm:pt>
    <dgm:pt modelId="{BA59A43F-F61F-4A5F-BAC0-69321204CB14}" type="pres">
      <dgm:prSet presAssocID="{C82A4404-9224-4C5D-893F-B488955E3F72}" presName="hierChild5" presStyleCnt="0"/>
      <dgm:spPr/>
    </dgm:pt>
    <dgm:pt modelId="{B851C0B6-CFB2-48C3-99CC-A3970924D944}" type="pres">
      <dgm:prSet presAssocID="{A5C45BB8-7CD3-49FB-8724-BE062471C8D9}" presName="Name37" presStyleLbl="parChTrans1D2" presStyleIdx="2" presStyleCnt="3"/>
      <dgm:spPr/>
    </dgm:pt>
    <dgm:pt modelId="{A5C0988B-365D-460D-B143-F627319FC5F6}" type="pres">
      <dgm:prSet presAssocID="{7C1B765D-5F8F-49FE-B683-EE17B3D55D5D}" presName="hierRoot2" presStyleCnt="0">
        <dgm:presLayoutVars>
          <dgm:hierBranch val="init"/>
        </dgm:presLayoutVars>
      </dgm:prSet>
      <dgm:spPr/>
    </dgm:pt>
    <dgm:pt modelId="{4CA86874-7447-477B-B4DB-E351040AC477}" type="pres">
      <dgm:prSet presAssocID="{7C1B765D-5F8F-49FE-B683-EE17B3D55D5D}" presName="rootComposite" presStyleCnt="0"/>
      <dgm:spPr/>
    </dgm:pt>
    <dgm:pt modelId="{E01B4CC6-B2FA-40B6-B1D7-0F0DE35596D7}" type="pres">
      <dgm:prSet presAssocID="{7C1B765D-5F8F-49FE-B683-EE17B3D55D5D}" presName="rootText" presStyleLbl="node2" presStyleIdx="2" presStyleCnt="3" custScaleY="53312">
        <dgm:presLayoutVars>
          <dgm:chPref val="3"/>
        </dgm:presLayoutVars>
      </dgm:prSet>
      <dgm:spPr/>
    </dgm:pt>
    <dgm:pt modelId="{7CC570BB-6CDF-4DC0-A6B3-3D0648FBE071}" type="pres">
      <dgm:prSet presAssocID="{7C1B765D-5F8F-49FE-B683-EE17B3D55D5D}" presName="rootConnector" presStyleLbl="node2" presStyleIdx="2" presStyleCnt="3"/>
      <dgm:spPr/>
    </dgm:pt>
    <dgm:pt modelId="{A370ECE9-9EBC-4B17-AE09-0C196B9E1F98}" type="pres">
      <dgm:prSet presAssocID="{7C1B765D-5F8F-49FE-B683-EE17B3D55D5D}" presName="hierChild4" presStyleCnt="0"/>
      <dgm:spPr/>
    </dgm:pt>
    <dgm:pt modelId="{2759AEA4-57F1-44C3-A9AF-55E5B1D90F87}" type="pres">
      <dgm:prSet presAssocID="{7C1B765D-5F8F-49FE-B683-EE17B3D55D5D}" presName="hierChild5" presStyleCnt="0"/>
      <dgm:spPr/>
    </dgm:pt>
    <dgm:pt modelId="{7BDF2D47-2FBC-4B06-9F0C-77DF960AABAA}" type="pres">
      <dgm:prSet presAssocID="{1CFAB671-9615-43A7-97C5-0D3615E6691C}" presName="hierChild3" presStyleCnt="0"/>
      <dgm:spPr/>
    </dgm:pt>
  </dgm:ptLst>
  <dgm:cxnLst>
    <dgm:cxn modelId="{9C29D426-FB72-443A-B2E1-7FBF1722655C}" type="presOf" srcId="{7C1B765D-5F8F-49FE-B683-EE17B3D55D5D}" destId="{7CC570BB-6CDF-4DC0-A6B3-3D0648FBE071}" srcOrd="1" destOrd="0" presId="urn:microsoft.com/office/officeart/2005/8/layout/orgChart1"/>
    <dgm:cxn modelId="{FAB89A45-7252-409F-8236-0C45EAEAEE63}" srcId="{1CFAB671-9615-43A7-97C5-0D3615E6691C}" destId="{C82A4404-9224-4C5D-893F-B488955E3F72}" srcOrd="1" destOrd="0" parTransId="{B3D9F1B8-C1FB-4A3D-9710-EF5134020E7C}" sibTransId="{487EBC17-5CB7-41F0-AB1F-F9E2C9B52AF1}"/>
    <dgm:cxn modelId="{4ECE6569-489A-4463-B505-F56A27D99426}" srcId="{1CFAB671-9615-43A7-97C5-0D3615E6691C}" destId="{A62ABA77-3D03-43A9-8D60-E3B31ACAFA14}" srcOrd="0" destOrd="0" parTransId="{AD3A6459-4A1D-4B04-98CB-2412F8C94421}" sibTransId="{336E817A-F3EB-443B-AD60-F22324E60C9F}"/>
    <dgm:cxn modelId="{429F7A57-A4FF-4216-8C57-BA964DBC9C4B}" type="presOf" srcId="{C82A4404-9224-4C5D-893F-B488955E3F72}" destId="{FCA68372-77D1-467A-BF7D-D7D0BA1846BB}" srcOrd="0" destOrd="0" presId="urn:microsoft.com/office/officeart/2005/8/layout/orgChart1"/>
    <dgm:cxn modelId="{2D77C359-F026-411E-87CC-240AB7C0B8BE}" type="presOf" srcId="{A5C45BB8-7CD3-49FB-8724-BE062471C8D9}" destId="{B851C0B6-CFB2-48C3-99CC-A3970924D944}" srcOrd="0" destOrd="0" presId="urn:microsoft.com/office/officeart/2005/8/layout/orgChart1"/>
    <dgm:cxn modelId="{34A4897B-195B-4427-A137-6C614191E829}" type="presOf" srcId="{C82A4404-9224-4C5D-893F-B488955E3F72}" destId="{E1AFE71C-319E-4170-940C-7624D80E23CC}" srcOrd="1" destOrd="0" presId="urn:microsoft.com/office/officeart/2005/8/layout/orgChart1"/>
    <dgm:cxn modelId="{3B9C0980-A6AE-4D78-B694-1143C3AA7E3F}" srcId="{9903765B-ADED-4067-8304-9658EDEB4E7B}" destId="{1CFAB671-9615-43A7-97C5-0D3615E6691C}" srcOrd="0" destOrd="0" parTransId="{C869FBD8-D1C5-47D4-93D0-B74CBE81EDC7}" sibTransId="{0A903F79-0615-449F-94C3-6530F9656EE8}"/>
    <dgm:cxn modelId="{FA1F6F81-2F04-458D-9CA5-769F127AA644}" type="presOf" srcId="{1CFAB671-9615-43A7-97C5-0D3615E6691C}" destId="{342C2E30-5EE7-4C63-ABB1-5EF58C3362B5}" srcOrd="1" destOrd="0" presId="urn:microsoft.com/office/officeart/2005/8/layout/orgChart1"/>
    <dgm:cxn modelId="{31D36090-7BB3-4276-896E-18FE3BDBFAC5}" type="presOf" srcId="{A62ABA77-3D03-43A9-8D60-E3B31ACAFA14}" destId="{3554DCD1-92E3-46E2-A46C-B190FEA14439}" srcOrd="1" destOrd="0" presId="urn:microsoft.com/office/officeart/2005/8/layout/orgChart1"/>
    <dgm:cxn modelId="{2CBF31AA-3E70-483B-A96C-17CC573E1E5B}" type="presOf" srcId="{B3D9F1B8-C1FB-4A3D-9710-EF5134020E7C}" destId="{A1DD0F84-EC01-47C2-8588-C6AB46BF67DD}" srcOrd="0" destOrd="0" presId="urn:microsoft.com/office/officeart/2005/8/layout/orgChart1"/>
    <dgm:cxn modelId="{8B31D9B1-CC4A-4B30-A8F0-F892C506984D}" srcId="{1CFAB671-9615-43A7-97C5-0D3615E6691C}" destId="{7C1B765D-5F8F-49FE-B683-EE17B3D55D5D}" srcOrd="2" destOrd="0" parTransId="{A5C45BB8-7CD3-49FB-8724-BE062471C8D9}" sibTransId="{B5A2B204-38CA-4E3D-A60B-3A32F4F878FC}"/>
    <dgm:cxn modelId="{3DB615BD-DAF6-4409-80D5-89096E2ABBC8}" type="presOf" srcId="{9903765B-ADED-4067-8304-9658EDEB4E7B}" destId="{AAA590C8-8E29-442E-8D37-C160A84114F7}" srcOrd="0" destOrd="0" presId="urn:microsoft.com/office/officeart/2005/8/layout/orgChart1"/>
    <dgm:cxn modelId="{77D641C6-721E-437D-8E58-FED283A2E556}" type="presOf" srcId="{A62ABA77-3D03-43A9-8D60-E3B31ACAFA14}" destId="{22788329-BBB2-4804-A6D6-0F8AB560BAF2}" srcOrd="0" destOrd="0" presId="urn:microsoft.com/office/officeart/2005/8/layout/orgChart1"/>
    <dgm:cxn modelId="{D91CA8CF-6ACB-4FFD-B1AA-92A1931F22AF}" type="presOf" srcId="{7C1B765D-5F8F-49FE-B683-EE17B3D55D5D}" destId="{E01B4CC6-B2FA-40B6-B1D7-0F0DE35596D7}" srcOrd="0" destOrd="0" presId="urn:microsoft.com/office/officeart/2005/8/layout/orgChart1"/>
    <dgm:cxn modelId="{7A3D68D4-FC66-4967-8278-44BC6A2E64E0}" type="presOf" srcId="{1CFAB671-9615-43A7-97C5-0D3615E6691C}" destId="{C8663DA0-CBC6-4617-9AE3-FD01C57B1C9B}" srcOrd="0" destOrd="0" presId="urn:microsoft.com/office/officeart/2005/8/layout/orgChart1"/>
    <dgm:cxn modelId="{28821CE9-A7BF-4684-BBDF-9A7FEA10F91C}" type="presOf" srcId="{AD3A6459-4A1D-4B04-98CB-2412F8C94421}" destId="{DC71A056-8B6D-4134-B8BF-21DDF532D32D}" srcOrd="0" destOrd="0" presId="urn:microsoft.com/office/officeart/2005/8/layout/orgChart1"/>
    <dgm:cxn modelId="{E83E84D8-23A4-4959-9C9C-6BF352570249}" type="presParOf" srcId="{AAA590C8-8E29-442E-8D37-C160A84114F7}" destId="{2353FAFE-E8CA-4081-BED4-D04EAE9CFA66}" srcOrd="0" destOrd="0" presId="urn:microsoft.com/office/officeart/2005/8/layout/orgChart1"/>
    <dgm:cxn modelId="{D9E567C1-D3AA-4550-9B68-4AED71F9D409}" type="presParOf" srcId="{2353FAFE-E8CA-4081-BED4-D04EAE9CFA66}" destId="{6E87B705-9F4F-4E74-B83D-7226FBB26BD8}" srcOrd="0" destOrd="0" presId="urn:microsoft.com/office/officeart/2005/8/layout/orgChart1"/>
    <dgm:cxn modelId="{0A8AD327-0BD9-4DE1-BB08-03B4181E3958}" type="presParOf" srcId="{6E87B705-9F4F-4E74-B83D-7226FBB26BD8}" destId="{C8663DA0-CBC6-4617-9AE3-FD01C57B1C9B}" srcOrd="0" destOrd="0" presId="urn:microsoft.com/office/officeart/2005/8/layout/orgChart1"/>
    <dgm:cxn modelId="{0975C79C-4EDB-4B86-98FC-FEFB03D9A931}" type="presParOf" srcId="{6E87B705-9F4F-4E74-B83D-7226FBB26BD8}" destId="{342C2E30-5EE7-4C63-ABB1-5EF58C3362B5}" srcOrd="1" destOrd="0" presId="urn:microsoft.com/office/officeart/2005/8/layout/orgChart1"/>
    <dgm:cxn modelId="{9359EC66-8AF3-4B7F-8DE3-9C902F18AA14}" type="presParOf" srcId="{2353FAFE-E8CA-4081-BED4-D04EAE9CFA66}" destId="{41298F4D-5818-4530-9A51-EC1F2A1FC496}" srcOrd="1" destOrd="0" presId="urn:microsoft.com/office/officeart/2005/8/layout/orgChart1"/>
    <dgm:cxn modelId="{3E358D49-540A-4577-ADF6-038CE24288BB}" type="presParOf" srcId="{41298F4D-5818-4530-9A51-EC1F2A1FC496}" destId="{DC71A056-8B6D-4134-B8BF-21DDF532D32D}" srcOrd="0" destOrd="0" presId="urn:microsoft.com/office/officeart/2005/8/layout/orgChart1"/>
    <dgm:cxn modelId="{ABCC8B68-F83A-469F-8C92-4E9143BEF2E8}" type="presParOf" srcId="{41298F4D-5818-4530-9A51-EC1F2A1FC496}" destId="{01AD1AE5-E871-4553-89D1-DF6A0E896AD0}" srcOrd="1" destOrd="0" presId="urn:microsoft.com/office/officeart/2005/8/layout/orgChart1"/>
    <dgm:cxn modelId="{D56AA34D-CBA5-42EE-AD63-C47AE3F4B7B3}" type="presParOf" srcId="{01AD1AE5-E871-4553-89D1-DF6A0E896AD0}" destId="{0698C2D0-4B81-4F70-81AA-5E8114962FB3}" srcOrd="0" destOrd="0" presId="urn:microsoft.com/office/officeart/2005/8/layout/orgChart1"/>
    <dgm:cxn modelId="{BAE35E3F-14F2-4C2C-8DC4-427A3970F5A6}" type="presParOf" srcId="{0698C2D0-4B81-4F70-81AA-5E8114962FB3}" destId="{22788329-BBB2-4804-A6D6-0F8AB560BAF2}" srcOrd="0" destOrd="0" presId="urn:microsoft.com/office/officeart/2005/8/layout/orgChart1"/>
    <dgm:cxn modelId="{F8F426A2-BF8E-494C-89E1-69BE4BC9898B}" type="presParOf" srcId="{0698C2D0-4B81-4F70-81AA-5E8114962FB3}" destId="{3554DCD1-92E3-46E2-A46C-B190FEA14439}" srcOrd="1" destOrd="0" presId="urn:microsoft.com/office/officeart/2005/8/layout/orgChart1"/>
    <dgm:cxn modelId="{7DA05226-628B-4748-8552-BFDFEC1FB5C4}" type="presParOf" srcId="{01AD1AE5-E871-4553-89D1-DF6A0E896AD0}" destId="{7805DFF6-34B1-4BE9-9AF7-1355C0D2F7EE}" srcOrd="1" destOrd="0" presId="urn:microsoft.com/office/officeart/2005/8/layout/orgChart1"/>
    <dgm:cxn modelId="{D1E2E1F2-0F44-4C8A-8698-D21CC0E1D648}" type="presParOf" srcId="{01AD1AE5-E871-4553-89D1-DF6A0E896AD0}" destId="{F437BD3B-C874-4781-95A2-55D07721C834}" srcOrd="2" destOrd="0" presId="urn:microsoft.com/office/officeart/2005/8/layout/orgChart1"/>
    <dgm:cxn modelId="{D018C57F-9FB2-40F2-96F6-3BA7BD275CF7}" type="presParOf" srcId="{41298F4D-5818-4530-9A51-EC1F2A1FC496}" destId="{A1DD0F84-EC01-47C2-8588-C6AB46BF67DD}" srcOrd="2" destOrd="0" presId="urn:microsoft.com/office/officeart/2005/8/layout/orgChart1"/>
    <dgm:cxn modelId="{C709318A-6DE9-4FFD-A25A-CB9934CBFD0D}" type="presParOf" srcId="{41298F4D-5818-4530-9A51-EC1F2A1FC496}" destId="{07DB32D7-88D0-4068-846C-BB1212B8A165}" srcOrd="3" destOrd="0" presId="urn:microsoft.com/office/officeart/2005/8/layout/orgChart1"/>
    <dgm:cxn modelId="{2927D9B9-A273-4C4A-A151-76D94D3B9C17}" type="presParOf" srcId="{07DB32D7-88D0-4068-846C-BB1212B8A165}" destId="{3220F20F-2FC6-4BB2-BE59-CE82457EDA04}" srcOrd="0" destOrd="0" presId="urn:microsoft.com/office/officeart/2005/8/layout/orgChart1"/>
    <dgm:cxn modelId="{36C68728-0EF3-4828-BA42-F14EC9BCFBCB}" type="presParOf" srcId="{3220F20F-2FC6-4BB2-BE59-CE82457EDA04}" destId="{FCA68372-77D1-467A-BF7D-D7D0BA1846BB}" srcOrd="0" destOrd="0" presId="urn:microsoft.com/office/officeart/2005/8/layout/orgChart1"/>
    <dgm:cxn modelId="{E1E191F2-657D-45FA-BFB3-AFDD9637B032}" type="presParOf" srcId="{3220F20F-2FC6-4BB2-BE59-CE82457EDA04}" destId="{E1AFE71C-319E-4170-940C-7624D80E23CC}" srcOrd="1" destOrd="0" presId="urn:microsoft.com/office/officeart/2005/8/layout/orgChart1"/>
    <dgm:cxn modelId="{C2E5D472-F367-4B6E-A389-AFD39D39570C}" type="presParOf" srcId="{07DB32D7-88D0-4068-846C-BB1212B8A165}" destId="{CB68668F-D37D-4BC4-BEBD-D34202C2824F}" srcOrd="1" destOrd="0" presId="urn:microsoft.com/office/officeart/2005/8/layout/orgChart1"/>
    <dgm:cxn modelId="{954E168F-E409-48C1-8C73-CF29A187B76C}" type="presParOf" srcId="{07DB32D7-88D0-4068-846C-BB1212B8A165}" destId="{BA59A43F-F61F-4A5F-BAC0-69321204CB14}" srcOrd="2" destOrd="0" presId="urn:microsoft.com/office/officeart/2005/8/layout/orgChart1"/>
    <dgm:cxn modelId="{7A7CCFC5-028A-4315-98C6-5C72BEDF2F9C}" type="presParOf" srcId="{41298F4D-5818-4530-9A51-EC1F2A1FC496}" destId="{B851C0B6-CFB2-48C3-99CC-A3970924D944}" srcOrd="4" destOrd="0" presId="urn:microsoft.com/office/officeart/2005/8/layout/orgChart1"/>
    <dgm:cxn modelId="{B115859D-AC25-4EF4-93CD-86B3C7A84477}" type="presParOf" srcId="{41298F4D-5818-4530-9A51-EC1F2A1FC496}" destId="{A5C0988B-365D-460D-B143-F627319FC5F6}" srcOrd="5" destOrd="0" presId="urn:microsoft.com/office/officeart/2005/8/layout/orgChart1"/>
    <dgm:cxn modelId="{0E94B983-4C4E-450E-B5D2-EA6837E6C22F}" type="presParOf" srcId="{A5C0988B-365D-460D-B143-F627319FC5F6}" destId="{4CA86874-7447-477B-B4DB-E351040AC477}" srcOrd="0" destOrd="0" presId="urn:microsoft.com/office/officeart/2005/8/layout/orgChart1"/>
    <dgm:cxn modelId="{6DB45FC9-2C5D-46E7-A2E3-6CD9C2480AF9}" type="presParOf" srcId="{4CA86874-7447-477B-B4DB-E351040AC477}" destId="{E01B4CC6-B2FA-40B6-B1D7-0F0DE35596D7}" srcOrd="0" destOrd="0" presId="urn:microsoft.com/office/officeart/2005/8/layout/orgChart1"/>
    <dgm:cxn modelId="{A518BD1F-4335-44B1-8EAB-661960CD6EB8}" type="presParOf" srcId="{4CA86874-7447-477B-B4DB-E351040AC477}" destId="{7CC570BB-6CDF-4DC0-A6B3-3D0648FBE071}" srcOrd="1" destOrd="0" presId="urn:microsoft.com/office/officeart/2005/8/layout/orgChart1"/>
    <dgm:cxn modelId="{597C8E0C-F872-4E0A-A7C9-8978F57CCEB5}" type="presParOf" srcId="{A5C0988B-365D-460D-B143-F627319FC5F6}" destId="{A370ECE9-9EBC-4B17-AE09-0C196B9E1F98}" srcOrd="1" destOrd="0" presId="urn:microsoft.com/office/officeart/2005/8/layout/orgChart1"/>
    <dgm:cxn modelId="{7C111CB9-751A-408B-A0A6-693F62A0675B}" type="presParOf" srcId="{A5C0988B-365D-460D-B143-F627319FC5F6}" destId="{2759AEA4-57F1-44C3-A9AF-55E5B1D90F87}" srcOrd="2" destOrd="0" presId="urn:microsoft.com/office/officeart/2005/8/layout/orgChart1"/>
    <dgm:cxn modelId="{681D68A5-43FF-4611-817C-080059043E85}" type="presParOf" srcId="{2353FAFE-E8CA-4081-BED4-D04EAE9CFA66}" destId="{7BDF2D47-2FBC-4B06-9F0C-77DF960AAB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03765B-ADED-4067-8304-9658EDEB4E7B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CFAB671-9615-43A7-97C5-0D3615E6691C}">
      <dgm:prSet phldrT="[텍스트]" custT="1"/>
      <dgm:spPr/>
      <dgm:t>
        <a:bodyPr/>
        <a:lstStyle/>
        <a:p>
          <a:pPr latinLnBrk="1"/>
          <a:r>
            <a:rPr lang="en-US" altLang="ko-KR" sz="1400" dirty="0" err="1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mnt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C869FBD8-D1C5-47D4-93D0-B74CBE81EDC7}" type="parTrans" cxnId="{3B9C0980-A6AE-4D78-B694-1143C3AA7E3F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0A903F79-0615-449F-94C3-6530F9656EE8}" type="sibTrans" cxnId="{3B9C0980-A6AE-4D78-B694-1143C3AA7E3F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62ABA77-3D03-43A9-8D60-E3B31ACAFA14}">
      <dgm:prSet phldrT="[텍스트]" custT="1"/>
      <dgm:spPr>
        <a:ln>
          <a:solidFill>
            <a:srgbClr val="0066FF"/>
          </a:solidFill>
        </a:ln>
      </dgm:spPr>
      <dgm:t>
        <a:bodyPr/>
        <a:lstStyle/>
        <a:p>
          <a:pPr latinLnBrk="1"/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Picture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D3A6459-4A1D-4B04-98CB-2412F8C94421}" type="parTrans" cxnId="{4ECE6569-489A-4463-B505-F56A27D99426}">
      <dgm:prSet/>
      <dgm:spPr>
        <a:ln w="19050">
          <a:solidFill>
            <a:srgbClr val="0066FF"/>
          </a:solidFill>
        </a:ln>
      </dgm:spPr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336E817A-F3EB-443B-AD60-F22324E60C9F}" type="sibTrans" cxnId="{4ECE6569-489A-4463-B505-F56A27D99426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C82A4404-9224-4C5D-893F-B488955E3F72}">
      <dgm:prSet phldrT="[텍스트]" custT="1"/>
      <dgm:spPr>
        <a:ln>
          <a:solidFill>
            <a:srgbClr val="0066FF"/>
          </a:solidFill>
        </a:ln>
      </dgm:spPr>
      <dgm:t>
        <a:bodyPr/>
        <a:lstStyle/>
        <a:p>
          <a:pPr latinLnBrk="1"/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video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B3D9F1B8-C1FB-4A3D-9710-EF5134020E7C}" type="parTrans" cxnId="{FAB89A45-7252-409F-8236-0C45EAEAEE63}">
      <dgm:prSet/>
      <dgm:spPr>
        <a:ln w="19050">
          <a:solidFill>
            <a:srgbClr val="0066FF"/>
          </a:solidFill>
        </a:ln>
      </dgm:spPr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487EBC17-5CB7-41F0-AB1F-F9E2C9B52AF1}" type="sibTrans" cxnId="{FAB89A45-7252-409F-8236-0C45EAEAEE63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7C1B765D-5F8F-49FE-B683-EE17B3D55D5D}">
      <dgm:prSet phldrT="[텍스트]" custT="1"/>
      <dgm:spPr>
        <a:ln>
          <a:solidFill>
            <a:srgbClr val="0066FF"/>
          </a:solidFill>
        </a:ln>
      </dgm:spPr>
      <dgm:t>
        <a:bodyPr/>
        <a:lstStyle/>
        <a:p>
          <a:pPr latinLnBrk="1"/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text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5C45BB8-7CD3-49FB-8724-BE062471C8D9}" type="parTrans" cxnId="{8B31D9B1-CC4A-4B30-A8F0-F892C506984D}">
      <dgm:prSet/>
      <dgm:spPr>
        <a:ln w="19050">
          <a:solidFill>
            <a:srgbClr val="0066FF"/>
          </a:solidFill>
        </a:ln>
      </dgm:spPr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B5A2B204-38CA-4E3D-A60B-3A32F4F878FC}" type="sibTrans" cxnId="{8B31D9B1-CC4A-4B30-A8F0-F892C506984D}">
      <dgm:prSet/>
      <dgm:spPr/>
      <dgm:t>
        <a:bodyPr/>
        <a:lstStyle/>
        <a:p>
          <a:pPr latinLnBrk="1"/>
          <a:endParaRPr lang="ko-KR" altLang="en-US" sz="80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gm:t>
    </dgm:pt>
    <dgm:pt modelId="{AAA590C8-8E29-442E-8D37-C160A84114F7}" type="pres">
      <dgm:prSet presAssocID="{9903765B-ADED-4067-8304-9658EDEB4E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53FAFE-E8CA-4081-BED4-D04EAE9CFA66}" type="pres">
      <dgm:prSet presAssocID="{1CFAB671-9615-43A7-97C5-0D3615E6691C}" presName="hierRoot1" presStyleCnt="0">
        <dgm:presLayoutVars>
          <dgm:hierBranch val="init"/>
        </dgm:presLayoutVars>
      </dgm:prSet>
      <dgm:spPr/>
    </dgm:pt>
    <dgm:pt modelId="{6E87B705-9F4F-4E74-B83D-7226FBB26BD8}" type="pres">
      <dgm:prSet presAssocID="{1CFAB671-9615-43A7-97C5-0D3615E6691C}" presName="rootComposite1" presStyleCnt="0"/>
      <dgm:spPr/>
    </dgm:pt>
    <dgm:pt modelId="{C8663DA0-CBC6-4617-9AE3-FD01C57B1C9B}" type="pres">
      <dgm:prSet presAssocID="{1CFAB671-9615-43A7-97C5-0D3615E6691C}" presName="rootText1" presStyleLbl="node0" presStyleIdx="0" presStyleCnt="1" custScaleX="121764" custScaleY="78343">
        <dgm:presLayoutVars>
          <dgm:chPref val="3"/>
        </dgm:presLayoutVars>
      </dgm:prSet>
      <dgm:spPr/>
    </dgm:pt>
    <dgm:pt modelId="{342C2E30-5EE7-4C63-ABB1-5EF58C3362B5}" type="pres">
      <dgm:prSet presAssocID="{1CFAB671-9615-43A7-97C5-0D3615E6691C}" presName="rootConnector1" presStyleLbl="node1" presStyleIdx="0" presStyleCnt="0"/>
      <dgm:spPr/>
    </dgm:pt>
    <dgm:pt modelId="{41298F4D-5818-4530-9A51-EC1F2A1FC496}" type="pres">
      <dgm:prSet presAssocID="{1CFAB671-9615-43A7-97C5-0D3615E6691C}" presName="hierChild2" presStyleCnt="0"/>
      <dgm:spPr/>
    </dgm:pt>
    <dgm:pt modelId="{DC71A056-8B6D-4134-B8BF-21DDF532D32D}" type="pres">
      <dgm:prSet presAssocID="{AD3A6459-4A1D-4B04-98CB-2412F8C94421}" presName="Name37" presStyleLbl="parChTrans1D2" presStyleIdx="0" presStyleCnt="3"/>
      <dgm:spPr/>
    </dgm:pt>
    <dgm:pt modelId="{01AD1AE5-E871-4553-89D1-DF6A0E896AD0}" type="pres">
      <dgm:prSet presAssocID="{A62ABA77-3D03-43A9-8D60-E3B31ACAFA14}" presName="hierRoot2" presStyleCnt="0">
        <dgm:presLayoutVars>
          <dgm:hierBranch val="init"/>
        </dgm:presLayoutVars>
      </dgm:prSet>
      <dgm:spPr/>
    </dgm:pt>
    <dgm:pt modelId="{0698C2D0-4B81-4F70-81AA-5E8114962FB3}" type="pres">
      <dgm:prSet presAssocID="{A62ABA77-3D03-43A9-8D60-E3B31ACAFA14}" presName="rootComposite" presStyleCnt="0"/>
      <dgm:spPr/>
    </dgm:pt>
    <dgm:pt modelId="{22788329-BBB2-4804-A6D6-0F8AB560BAF2}" type="pres">
      <dgm:prSet presAssocID="{A62ABA77-3D03-43A9-8D60-E3B31ACAFA14}" presName="rootText" presStyleLbl="node2" presStyleIdx="0" presStyleCnt="3" custScaleY="69094">
        <dgm:presLayoutVars>
          <dgm:chPref val="3"/>
        </dgm:presLayoutVars>
      </dgm:prSet>
      <dgm:spPr/>
    </dgm:pt>
    <dgm:pt modelId="{3554DCD1-92E3-46E2-A46C-B190FEA14439}" type="pres">
      <dgm:prSet presAssocID="{A62ABA77-3D03-43A9-8D60-E3B31ACAFA14}" presName="rootConnector" presStyleLbl="node2" presStyleIdx="0" presStyleCnt="3"/>
      <dgm:spPr/>
    </dgm:pt>
    <dgm:pt modelId="{7805DFF6-34B1-4BE9-9AF7-1355C0D2F7EE}" type="pres">
      <dgm:prSet presAssocID="{A62ABA77-3D03-43A9-8D60-E3B31ACAFA14}" presName="hierChild4" presStyleCnt="0"/>
      <dgm:spPr/>
    </dgm:pt>
    <dgm:pt modelId="{F437BD3B-C874-4781-95A2-55D07721C834}" type="pres">
      <dgm:prSet presAssocID="{A62ABA77-3D03-43A9-8D60-E3B31ACAFA14}" presName="hierChild5" presStyleCnt="0"/>
      <dgm:spPr/>
    </dgm:pt>
    <dgm:pt modelId="{A1DD0F84-EC01-47C2-8588-C6AB46BF67DD}" type="pres">
      <dgm:prSet presAssocID="{B3D9F1B8-C1FB-4A3D-9710-EF5134020E7C}" presName="Name37" presStyleLbl="parChTrans1D2" presStyleIdx="1" presStyleCnt="3"/>
      <dgm:spPr/>
    </dgm:pt>
    <dgm:pt modelId="{07DB32D7-88D0-4068-846C-BB1212B8A165}" type="pres">
      <dgm:prSet presAssocID="{C82A4404-9224-4C5D-893F-B488955E3F72}" presName="hierRoot2" presStyleCnt="0">
        <dgm:presLayoutVars>
          <dgm:hierBranch val="init"/>
        </dgm:presLayoutVars>
      </dgm:prSet>
      <dgm:spPr/>
    </dgm:pt>
    <dgm:pt modelId="{3220F20F-2FC6-4BB2-BE59-CE82457EDA04}" type="pres">
      <dgm:prSet presAssocID="{C82A4404-9224-4C5D-893F-B488955E3F72}" presName="rootComposite" presStyleCnt="0"/>
      <dgm:spPr/>
    </dgm:pt>
    <dgm:pt modelId="{FCA68372-77D1-467A-BF7D-D7D0BA1846BB}" type="pres">
      <dgm:prSet presAssocID="{C82A4404-9224-4C5D-893F-B488955E3F72}" presName="rootText" presStyleLbl="node2" presStyleIdx="1" presStyleCnt="3" custScaleY="69094">
        <dgm:presLayoutVars>
          <dgm:chPref val="3"/>
        </dgm:presLayoutVars>
      </dgm:prSet>
      <dgm:spPr/>
    </dgm:pt>
    <dgm:pt modelId="{E1AFE71C-319E-4170-940C-7624D80E23CC}" type="pres">
      <dgm:prSet presAssocID="{C82A4404-9224-4C5D-893F-B488955E3F72}" presName="rootConnector" presStyleLbl="node2" presStyleIdx="1" presStyleCnt="3"/>
      <dgm:spPr/>
    </dgm:pt>
    <dgm:pt modelId="{CB68668F-D37D-4BC4-BEBD-D34202C2824F}" type="pres">
      <dgm:prSet presAssocID="{C82A4404-9224-4C5D-893F-B488955E3F72}" presName="hierChild4" presStyleCnt="0"/>
      <dgm:spPr/>
    </dgm:pt>
    <dgm:pt modelId="{BA59A43F-F61F-4A5F-BAC0-69321204CB14}" type="pres">
      <dgm:prSet presAssocID="{C82A4404-9224-4C5D-893F-B488955E3F72}" presName="hierChild5" presStyleCnt="0"/>
      <dgm:spPr/>
    </dgm:pt>
    <dgm:pt modelId="{B851C0B6-CFB2-48C3-99CC-A3970924D944}" type="pres">
      <dgm:prSet presAssocID="{A5C45BB8-7CD3-49FB-8724-BE062471C8D9}" presName="Name37" presStyleLbl="parChTrans1D2" presStyleIdx="2" presStyleCnt="3"/>
      <dgm:spPr/>
    </dgm:pt>
    <dgm:pt modelId="{A5C0988B-365D-460D-B143-F627319FC5F6}" type="pres">
      <dgm:prSet presAssocID="{7C1B765D-5F8F-49FE-B683-EE17B3D55D5D}" presName="hierRoot2" presStyleCnt="0">
        <dgm:presLayoutVars>
          <dgm:hierBranch val="init"/>
        </dgm:presLayoutVars>
      </dgm:prSet>
      <dgm:spPr/>
    </dgm:pt>
    <dgm:pt modelId="{4CA86874-7447-477B-B4DB-E351040AC477}" type="pres">
      <dgm:prSet presAssocID="{7C1B765D-5F8F-49FE-B683-EE17B3D55D5D}" presName="rootComposite" presStyleCnt="0"/>
      <dgm:spPr/>
    </dgm:pt>
    <dgm:pt modelId="{E01B4CC6-B2FA-40B6-B1D7-0F0DE35596D7}" type="pres">
      <dgm:prSet presAssocID="{7C1B765D-5F8F-49FE-B683-EE17B3D55D5D}" presName="rootText" presStyleLbl="node2" presStyleIdx="2" presStyleCnt="3" custScaleY="69094">
        <dgm:presLayoutVars>
          <dgm:chPref val="3"/>
        </dgm:presLayoutVars>
      </dgm:prSet>
      <dgm:spPr/>
    </dgm:pt>
    <dgm:pt modelId="{7CC570BB-6CDF-4DC0-A6B3-3D0648FBE071}" type="pres">
      <dgm:prSet presAssocID="{7C1B765D-5F8F-49FE-B683-EE17B3D55D5D}" presName="rootConnector" presStyleLbl="node2" presStyleIdx="2" presStyleCnt="3"/>
      <dgm:spPr/>
    </dgm:pt>
    <dgm:pt modelId="{A370ECE9-9EBC-4B17-AE09-0C196B9E1F98}" type="pres">
      <dgm:prSet presAssocID="{7C1B765D-5F8F-49FE-B683-EE17B3D55D5D}" presName="hierChild4" presStyleCnt="0"/>
      <dgm:spPr/>
    </dgm:pt>
    <dgm:pt modelId="{2759AEA4-57F1-44C3-A9AF-55E5B1D90F87}" type="pres">
      <dgm:prSet presAssocID="{7C1B765D-5F8F-49FE-B683-EE17B3D55D5D}" presName="hierChild5" presStyleCnt="0"/>
      <dgm:spPr/>
    </dgm:pt>
    <dgm:pt modelId="{7BDF2D47-2FBC-4B06-9F0C-77DF960AABAA}" type="pres">
      <dgm:prSet presAssocID="{1CFAB671-9615-43A7-97C5-0D3615E6691C}" presName="hierChild3" presStyleCnt="0"/>
      <dgm:spPr/>
    </dgm:pt>
  </dgm:ptLst>
  <dgm:cxnLst>
    <dgm:cxn modelId="{9C29D426-FB72-443A-B2E1-7FBF1722655C}" type="presOf" srcId="{7C1B765D-5F8F-49FE-B683-EE17B3D55D5D}" destId="{7CC570BB-6CDF-4DC0-A6B3-3D0648FBE071}" srcOrd="1" destOrd="0" presId="urn:microsoft.com/office/officeart/2005/8/layout/orgChart1"/>
    <dgm:cxn modelId="{FAB89A45-7252-409F-8236-0C45EAEAEE63}" srcId="{1CFAB671-9615-43A7-97C5-0D3615E6691C}" destId="{C82A4404-9224-4C5D-893F-B488955E3F72}" srcOrd="1" destOrd="0" parTransId="{B3D9F1B8-C1FB-4A3D-9710-EF5134020E7C}" sibTransId="{487EBC17-5CB7-41F0-AB1F-F9E2C9B52AF1}"/>
    <dgm:cxn modelId="{4ECE6569-489A-4463-B505-F56A27D99426}" srcId="{1CFAB671-9615-43A7-97C5-0D3615E6691C}" destId="{A62ABA77-3D03-43A9-8D60-E3B31ACAFA14}" srcOrd="0" destOrd="0" parTransId="{AD3A6459-4A1D-4B04-98CB-2412F8C94421}" sibTransId="{336E817A-F3EB-443B-AD60-F22324E60C9F}"/>
    <dgm:cxn modelId="{429F7A57-A4FF-4216-8C57-BA964DBC9C4B}" type="presOf" srcId="{C82A4404-9224-4C5D-893F-B488955E3F72}" destId="{FCA68372-77D1-467A-BF7D-D7D0BA1846BB}" srcOrd="0" destOrd="0" presId="urn:microsoft.com/office/officeart/2005/8/layout/orgChart1"/>
    <dgm:cxn modelId="{2D77C359-F026-411E-87CC-240AB7C0B8BE}" type="presOf" srcId="{A5C45BB8-7CD3-49FB-8724-BE062471C8D9}" destId="{B851C0B6-CFB2-48C3-99CC-A3970924D944}" srcOrd="0" destOrd="0" presId="urn:microsoft.com/office/officeart/2005/8/layout/orgChart1"/>
    <dgm:cxn modelId="{34A4897B-195B-4427-A137-6C614191E829}" type="presOf" srcId="{C82A4404-9224-4C5D-893F-B488955E3F72}" destId="{E1AFE71C-319E-4170-940C-7624D80E23CC}" srcOrd="1" destOrd="0" presId="urn:microsoft.com/office/officeart/2005/8/layout/orgChart1"/>
    <dgm:cxn modelId="{3B9C0980-A6AE-4D78-B694-1143C3AA7E3F}" srcId="{9903765B-ADED-4067-8304-9658EDEB4E7B}" destId="{1CFAB671-9615-43A7-97C5-0D3615E6691C}" srcOrd="0" destOrd="0" parTransId="{C869FBD8-D1C5-47D4-93D0-B74CBE81EDC7}" sibTransId="{0A903F79-0615-449F-94C3-6530F9656EE8}"/>
    <dgm:cxn modelId="{FA1F6F81-2F04-458D-9CA5-769F127AA644}" type="presOf" srcId="{1CFAB671-9615-43A7-97C5-0D3615E6691C}" destId="{342C2E30-5EE7-4C63-ABB1-5EF58C3362B5}" srcOrd="1" destOrd="0" presId="urn:microsoft.com/office/officeart/2005/8/layout/orgChart1"/>
    <dgm:cxn modelId="{31D36090-7BB3-4276-896E-18FE3BDBFAC5}" type="presOf" srcId="{A62ABA77-3D03-43A9-8D60-E3B31ACAFA14}" destId="{3554DCD1-92E3-46E2-A46C-B190FEA14439}" srcOrd="1" destOrd="0" presId="urn:microsoft.com/office/officeart/2005/8/layout/orgChart1"/>
    <dgm:cxn modelId="{2CBF31AA-3E70-483B-A96C-17CC573E1E5B}" type="presOf" srcId="{B3D9F1B8-C1FB-4A3D-9710-EF5134020E7C}" destId="{A1DD0F84-EC01-47C2-8588-C6AB46BF67DD}" srcOrd="0" destOrd="0" presId="urn:microsoft.com/office/officeart/2005/8/layout/orgChart1"/>
    <dgm:cxn modelId="{8B31D9B1-CC4A-4B30-A8F0-F892C506984D}" srcId="{1CFAB671-9615-43A7-97C5-0D3615E6691C}" destId="{7C1B765D-5F8F-49FE-B683-EE17B3D55D5D}" srcOrd="2" destOrd="0" parTransId="{A5C45BB8-7CD3-49FB-8724-BE062471C8D9}" sibTransId="{B5A2B204-38CA-4E3D-A60B-3A32F4F878FC}"/>
    <dgm:cxn modelId="{3DB615BD-DAF6-4409-80D5-89096E2ABBC8}" type="presOf" srcId="{9903765B-ADED-4067-8304-9658EDEB4E7B}" destId="{AAA590C8-8E29-442E-8D37-C160A84114F7}" srcOrd="0" destOrd="0" presId="urn:microsoft.com/office/officeart/2005/8/layout/orgChart1"/>
    <dgm:cxn modelId="{77D641C6-721E-437D-8E58-FED283A2E556}" type="presOf" srcId="{A62ABA77-3D03-43A9-8D60-E3B31ACAFA14}" destId="{22788329-BBB2-4804-A6D6-0F8AB560BAF2}" srcOrd="0" destOrd="0" presId="urn:microsoft.com/office/officeart/2005/8/layout/orgChart1"/>
    <dgm:cxn modelId="{D91CA8CF-6ACB-4FFD-B1AA-92A1931F22AF}" type="presOf" srcId="{7C1B765D-5F8F-49FE-B683-EE17B3D55D5D}" destId="{E01B4CC6-B2FA-40B6-B1D7-0F0DE35596D7}" srcOrd="0" destOrd="0" presId="urn:microsoft.com/office/officeart/2005/8/layout/orgChart1"/>
    <dgm:cxn modelId="{7A3D68D4-FC66-4967-8278-44BC6A2E64E0}" type="presOf" srcId="{1CFAB671-9615-43A7-97C5-0D3615E6691C}" destId="{C8663DA0-CBC6-4617-9AE3-FD01C57B1C9B}" srcOrd="0" destOrd="0" presId="urn:microsoft.com/office/officeart/2005/8/layout/orgChart1"/>
    <dgm:cxn modelId="{28821CE9-A7BF-4684-BBDF-9A7FEA10F91C}" type="presOf" srcId="{AD3A6459-4A1D-4B04-98CB-2412F8C94421}" destId="{DC71A056-8B6D-4134-B8BF-21DDF532D32D}" srcOrd="0" destOrd="0" presId="urn:microsoft.com/office/officeart/2005/8/layout/orgChart1"/>
    <dgm:cxn modelId="{E83E84D8-23A4-4959-9C9C-6BF352570249}" type="presParOf" srcId="{AAA590C8-8E29-442E-8D37-C160A84114F7}" destId="{2353FAFE-E8CA-4081-BED4-D04EAE9CFA66}" srcOrd="0" destOrd="0" presId="urn:microsoft.com/office/officeart/2005/8/layout/orgChart1"/>
    <dgm:cxn modelId="{D9E567C1-D3AA-4550-9B68-4AED71F9D409}" type="presParOf" srcId="{2353FAFE-E8CA-4081-BED4-D04EAE9CFA66}" destId="{6E87B705-9F4F-4E74-B83D-7226FBB26BD8}" srcOrd="0" destOrd="0" presId="urn:microsoft.com/office/officeart/2005/8/layout/orgChart1"/>
    <dgm:cxn modelId="{0A8AD327-0BD9-4DE1-BB08-03B4181E3958}" type="presParOf" srcId="{6E87B705-9F4F-4E74-B83D-7226FBB26BD8}" destId="{C8663DA0-CBC6-4617-9AE3-FD01C57B1C9B}" srcOrd="0" destOrd="0" presId="urn:microsoft.com/office/officeart/2005/8/layout/orgChart1"/>
    <dgm:cxn modelId="{0975C79C-4EDB-4B86-98FC-FEFB03D9A931}" type="presParOf" srcId="{6E87B705-9F4F-4E74-B83D-7226FBB26BD8}" destId="{342C2E30-5EE7-4C63-ABB1-5EF58C3362B5}" srcOrd="1" destOrd="0" presId="urn:microsoft.com/office/officeart/2005/8/layout/orgChart1"/>
    <dgm:cxn modelId="{9359EC66-8AF3-4B7F-8DE3-9C902F18AA14}" type="presParOf" srcId="{2353FAFE-E8CA-4081-BED4-D04EAE9CFA66}" destId="{41298F4D-5818-4530-9A51-EC1F2A1FC496}" srcOrd="1" destOrd="0" presId="urn:microsoft.com/office/officeart/2005/8/layout/orgChart1"/>
    <dgm:cxn modelId="{3E358D49-540A-4577-ADF6-038CE24288BB}" type="presParOf" srcId="{41298F4D-5818-4530-9A51-EC1F2A1FC496}" destId="{DC71A056-8B6D-4134-B8BF-21DDF532D32D}" srcOrd="0" destOrd="0" presId="urn:microsoft.com/office/officeart/2005/8/layout/orgChart1"/>
    <dgm:cxn modelId="{ABCC8B68-F83A-469F-8C92-4E9143BEF2E8}" type="presParOf" srcId="{41298F4D-5818-4530-9A51-EC1F2A1FC496}" destId="{01AD1AE5-E871-4553-89D1-DF6A0E896AD0}" srcOrd="1" destOrd="0" presId="urn:microsoft.com/office/officeart/2005/8/layout/orgChart1"/>
    <dgm:cxn modelId="{D56AA34D-CBA5-42EE-AD63-C47AE3F4B7B3}" type="presParOf" srcId="{01AD1AE5-E871-4553-89D1-DF6A0E896AD0}" destId="{0698C2D0-4B81-4F70-81AA-5E8114962FB3}" srcOrd="0" destOrd="0" presId="urn:microsoft.com/office/officeart/2005/8/layout/orgChart1"/>
    <dgm:cxn modelId="{BAE35E3F-14F2-4C2C-8DC4-427A3970F5A6}" type="presParOf" srcId="{0698C2D0-4B81-4F70-81AA-5E8114962FB3}" destId="{22788329-BBB2-4804-A6D6-0F8AB560BAF2}" srcOrd="0" destOrd="0" presId="urn:microsoft.com/office/officeart/2005/8/layout/orgChart1"/>
    <dgm:cxn modelId="{F8F426A2-BF8E-494C-89E1-69BE4BC9898B}" type="presParOf" srcId="{0698C2D0-4B81-4F70-81AA-5E8114962FB3}" destId="{3554DCD1-92E3-46E2-A46C-B190FEA14439}" srcOrd="1" destOrd="0" presId="urn:microsoft.com/office/officeart/2005/8/layout/orgChart1"/>
    <dgm:cxn modelId="{7DA05226-628B-4748-8552-BFDFEC1FB5C4}" type="presParOf" srcId="{01AD1AE5-E871-4553-89D1-DF6A0E896AD0}" destId="{7805DFF6-34B1-4BE9-9AF7-1355C0D2F7EE}" srcOrd="1" destOrd="0" presId="urn:microsoft.com/office/officeart/2005/8/layout/orgChart1"/>
    <dgm:cxn modelId="{D1E2E1F2-0F44-4C8A-8698-D21CC0E1D648}" type="presParOf" srcId="{01AD1AE5-E871-4553-89D1-DF6A0E896AD0}" destId="{F437BD3B-C874-4781-95A2-55D07721C834}" srcOrd="2" destOrd="0" presId="urn:microsoft.com/office/officeart/2005/8/layout/orgChart1"/>
    <dgm:cxn modelId="{D018C57F-9FB2-40F2-96F6-3BA7BD275CF7}" type="presParOf" srcId="{41298F4D-5818-4530-9A51-EC1F2A1FC496}" destId="{A1DD0F84-EC01-47C2-8588-C6AB46BF67DD}" srcOrd="2" destOrd="0" presId="urn:microsoft.com/office/officeart/2005/8/layout/orgChart1"/>
    <dgm:cxn modelId="{C709318A-6DE9-4FFD-A25A-CB9934CBFD0D}" type="presParOf" srcId="{41298F4D-5818-4530-9A51-EC1F2A1FC496}" destId="{07DB32D7-88D0-4068-846C-BB1212B8A165}" srcOrd="3" destOrd="0" presId="urn:microsoft.com/office/officeart/2005/8/layout/orgChart1"/>
    <dgm:cxn modelId="{2927D9B9-A273-4C4A-A151-76D94D3B9C17}" type="presParOf" srcId="{07DB32D7-88D0-4068-846C-BB1212B8A165}" destId="{3220F20F-2FC6-4BB2-BE59-CE82457EDA04}" srcOrd="0" destOrd="0" presId="urn:microsoft.com/office/officeart/2005/8/layout/orgChart1"/>
    <dgm:cxn modelId="{36C68728-0EF3-4828-BA42-F14EC9BCFBCB}" type="presParOf" srcId="{3220F20F-2FC6-4BB2-BE59-CE82457EDA04}" destId="{FCA68372-77D1-467A-BF7D-D7D0BA1846BB}" srcOrd="0" destOrd="0" presId="urn:microsoft.com/office/officeart/2005/8/layout/orgChart1"/>
    <dgm:cxn modelId="{E1E191F2-657D-45FA-BFB3-AFDD9637B032}" type="presParOf" srcId="{3220F20F-2FC6-4BB2-BE59-CE82457EDA04}" destId="{E1AFE71C-319E-4170-940C-7624D80E23CC}" srcOrd="1" destOrd="0" presId="urn:microsoft.com/office/officeart/2005/8/layout/orgChart1"/>
    <dgm:cxn modelId="{C2E5D472-F367-4B6E-A389-AFD39D39570C}" type="presParOf" srcId="{07DB32D7-88D0-4068-846C-BB1212B8A165}" destId="{CB68668F-D37D-4BC4-BEBD-D34202C2824F}" srcOrd="1" destOrd="0" presId="urn:microsoft.com/office/officeart/2005/8/layout/orgChart1"/>
    <dgm:cxn modelId="{954E168F-E409-48C1-8C73-CF29A187B76C}" type="presParOf" srcId="{07DB32D7-88D0-4068-846C-BB1212B8A165}" destId="{BA59A43F-F61F-4A5F-BAC0-69321204CB14}" srcOrd="2" destOrd="0" presId="urn:microsoft.com/office/officeart/2005/8/layout/orgChart1"/>
    <dgm:cxn modelId="{7A7CCFC5-028A-4315-98C6-5C72BEDF2F9C}" type="presParOf" srcId="{41298F4D-5818-4530-9A51-EC1F2A1FC496}" destId="{B851C0B6-CFB2-48C3-99CC-A3970924D944}" srcOrd="4" destOrd="0" presId="urn:microsoft.com/office/officeart/2005/8/layout/orgChart1"/>
    <dgm:cxn modelId="{B115859D-AC25-4EF4-93CD-86B3C7A84477}" type="presParOf" srcId="{41298F4D-5818-4530-9A51-EC1F2A1FC496}" destId="{A5C0988B-365D-460D-B143-F627319FC5F6}" srcOrd="5" destOrd="0" presId="urn:microsoft.com/office/officeart/2005/8/layout/orgChart1"/>
    <dgm:cxn modelId="{0E94B983-4C4E-450E-B5D2-EA6837E6C22F}" type="presParOf" srcId="{A5C0988B-365D-460D-B143-F627319FC5F6}" destId="{4CA86874-7447-477B-B4DB-E351040AC477}" srcOrd="0" destOrd="0" presId="urn:microsoft.com/office/officeart/2005/8/layout/orgChart1"/>
    <dgm:cxn modelId="{6DB45FC9-2C5D-46E7-A2E3-6CD9C2480AF9}" type="presParOf" srcId="{4CA86874-7447-477B-B4DB-E351040AC477}" destId="{E01B4CC6-B2FA-40B6-B1D7-0F0DE35596D7}" srcOrd="0" destOrd="0" presId="urn:microsoft.com/office/officeart/2005/8/layout/orgChart1"/>
    <dgm:cxn modelId="{A518BD1F-4335-44B1-8EAB-661960CD6EB8}" type="presParOf" srcId="{4CA86874-7447-477B-B4DB-E351040AC477}" destId="{7CC570BB-6CDF-4DC0-A6B3-3D0648FBE071}" srcOrd="1" destOrd="0" presId="urn:microsoft.com/office/officeart/2005/8/layout/orgChart1"/>
    <dgm:cxn modelId="{597C8E0C-F872-4E0A-A7C9-8978F57CCEB5}" type="presParOf" srcId="{A5C0988B-365D-460D-B143-F627319FC5F6}" destId="{A370ECE9-9EBC-4B17-AE09-0C196B9E1F98}" srcOrd="1" destOrd="0" presId="urn:microsoft.com/office/officeart/2005/8/layout/orgChart1"/>
    <dgm:cxn modelId="{7C111CB9-751A-408B-A0A6-693F62A0675B}" type="presParOf" srcId="{A5C0988B-365D-460D-B143-F627319FC5F6}" destId="{2759AEA4-57F1-44C3-A9AF-55E5B1D90F87}" srcOrd="2" destOrd="0" presId="urn:microsoft.com/office/officeart/2005/8/layout/orgChart1"/>
    <dgm:cxn modelId="{681D68A5-43FF-4611-817C-080059043E85}" type="presParOf" srcId="{2353FAFE-E8CA-4081-BED4-D04EAE9CFA66}" destId="{7BDF2D47-2FBC-4B06-9F0C-77DF960AAB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1C0B6-CFB2-48C3-99CC-A3970924D944}">
      <dsp:nvSpPr>
        <dsp:cNvPr id="0" name=""/>
        <dsp:cNvSpPr/>
      </dsp:nvSpPr>
      <dsp:spPr>
        <a:xfrm>
          <a:off x="2338512" y="992543"/>
          <a:ext cx="1654514" cy="287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73"/>
              </a:lnTo>
              <a:lnTo>
                <a:pt x="1654514" y="143573"/>
              </a:lnTo>
              <a:lnTo>
                <a:pt x="1654514" y="28714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D0F84-EC01-47C2-8588-C6AB46BF67DD}">
      <dsp:nvSpPr>
        <dsp:cNvPr id="0" name=""/>
        <dsp:cNvSpPr/>
      </dsp:nvSpPr>
      <dsp:spPr>
        <a:xfrm>
          <a:off x="2292792" y="992543"/>
          <a:ext cx="91440" cy="2871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14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A056-8B6D-4134-B8BF-21DDF532D32D}">
      <dsp:nvSpPr>
        <dsp:cNvPr id="0" name=""/>
        <dsp:cNvSpPr/>
      </dsp:nvSpPr>
      <dsp:spPr>
        <a:xfrm>
          <a:off x="683997" y="992543"/>
          <a:ext cx="1654514" cy="287147"/>
        </a:xfrm>
        <a:custGeom>
          <a:avLst/>
          <a:gdLst/>
          <a:ahLst/>
          <a:cxnLst/>
          <a:rect l="0" t="0" r="0" b="0"/>
          <a:pathLst>
            <a:path>
              <a:moveTo>
                <a:pt x="1654514" y="0"/>
              </a:moveTo>
              <a:lnTo>
                <a:pt x="1654514" y="143573"/>
              </a:lnTo>
              <a:lnTo>
                <a:pt x="0" y="143573"/>
              </a:lnTo>
              <a:lnTo>
                <a:pt x="0" y="28714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63DA0-CBC6-4617-9AE3-FD01C57B1C9B}">
      <dsp:nvSpPr>
        <dsp:cNvPr id="0" name=""/>
        <dsp:cNvSpPr/>
      </dsp:nvSpPr>
      <dsp:spPr>
        <a:xfrm>
          <a:off x="1506031" y="308859"/>
          <a:ext cx="1664961" cy="683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최초의 프로세스 </a:t>
          </a: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(</a:t>
          </a:r>
          <a:r>
            <a:rPr lang="en-US" altLang="ko-KR" sz="1400" kern="1200" dirty="0" err="1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systemd</a:t>
          </a: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)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1539406" y="342234"/>
        <a:ext cx="1598211" cy="616933"/>
      </dsp:txXfrm>
    </dsp:sp>
    <dsp:sp modelId="{22788329-BBB2-4804-A6D6-0F8AB560BAF2}">
      <dsp:nvSpPr>
        <dsp:cNvPr id="0" name=""/>
        <dsp:cNvSpPr/>
      </dsp:nvSpPr>
      <dsp:spPr>
        <a:xfrm>
          <a:off x="314" y="1279690"/>
          <a:ext cx="1367367" cy="683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프로세스</a:t>
          </a:r>
        </a:p>
      </dsp:txBody>
      <dsp:txXfrm>
        <a:off x="33689" y="1313065"/>
        <a:ext cx="1300617" cy="616933"/>
      </dsp:txXfrm>
    </dsp:sp>
    <dsp:sp modelId="{FCA68372-77D1-467A-BF7D-D7D0BA1846BB}">
      <dsp:nvSpPr>
        <dsp:cNvPr id="0" name=""/>
        <dsp:cNvSpPr/>
      </dsp:nvSpPr>
      <dsp:spPr>
        <a:xfrm>
          <a:off x="1654828" y="1279690"/>
          <a:ext cx="1367367" cy="683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프로세스</a:t>
          </a:r>
        </a:p>
      </dsp:txBody>
      <dsp:txXfrm>
        <a:off x="1688203" y="1313065"/>
        <a:ext cx="1300617" cy="616933"/>
      </dsp:txXfrm>
    </dsp:sp>
    <dsp:sp modelId="{E01B4CC6-B2FA-40B6-B1D7-0F0DE35596D7}">
      <dsp:nvSpPr>
        <dsp:cNvPr id="0" name=""/>
        <dsp:cNvSpPr/>
      </dsp:nvSpPr>
      <dsp:spPr>
        <a:xfrm>
          <a:off x="3309343" y="1279690"/>
          <a:ext cx="1367367" cy="683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프로세스</a:t>
          </a:r>
        </a:p>
      </dsp:txBody>
      <dsp:txXfrm>
        <a:off x="3342718" y="1313065"/>
        <a:ext cx="1300617" cy="616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1C0B6-CFB2-48C3-99CC-A3970924D944}">
      <dsp:nvSpPr>
        <dsp:cNvPr id="0" name=""/>
        <dsp:cNvSpPr/>
      </dsp:nvSpPr>
      <dsp:spPr>
        <a:xfrm>
          <a:off x="2156378" y="904503"/>
          <a:ext cx="1525653" cy="26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391"/>
              </a:lnTo>
              <a:lnTo>
                <a:pt x="1525653" y="132391"/>
              </a:lnTo>
              <a:lnTo>
                <a:pt x="1525653" y="2647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D0F84-EC01-47C2-8588-C6AB46BF67DD}">
      <dsp:nvSpPr>
        <dsp:cNvPr id="0" name=""/>
        <dsp:cNvSpPr/>
      </dsp:nvSpPr>
      <dsp:spPr>
        <a:xfrm>
          <a:off x="2110658" y="904503"/>
          <a:ext cx="91440" cy="264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7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A056-8B6D-4134-B8BF-21DDF532D32D}">
      <dsp:nvSpPr>
        <dsp:cNvPr id="0" name=""/>
        <dsp:cNvSpPr/>
      </dsp:nvSpPr>
      <dsp:spPr>
        <a:xfrm>
          <a:off x="630724" y="904503"/>
          <a:ext cx="1525653" cy="264782"/>
        </a:xfrm>
        <a:custGeom>
          <a:avLst/>
          <a:gdLst/>
          <a:ahLst/>
          <a:cxnLst/>
          <a:rect l="0" t="0" r="0" b="0"/>
          <a:pathLst>
            <a:path>
              <a:moveTo>
                <a:pt x="1525653" y="0"/>
              </a:moveTo>
              <a:lnTo>
                <a:pt x="1525653" y="132391"/>
              </a:lnTo>
              <a:lnTo>
                <a:pt x="0" y="132391"/>
              </a:lnTo>
              <a:lnTo>
                <a:pt x="0" y="2647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63DA0-CBC6-4617-9AE3-FD01C57B1C9B}">
      <dsp:nvSpPr>
        <dsp:cNvPr id="0" name=""/>
        <dsp:cNvSpPr/>
      </dsp:nvSpPr>
      <dsp:spPr>
        <a:xfrm>
          <a:off x="1388735" y="568405"/>
          <a:ext cx="1535286" cy="336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/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1388735" y="568405"/>
        <a:ext cx="1535286" cy="336097"/>
      </dsp:txXfrm>
    </dsp:sp>
    <dsp:sp modelId="{22788329-BBB2-4804-A6D6-0F8AB560BAF2}">
      <dsp:nvSpPr>
        <dsp:cNvPr id="0" name=""/>
        <dsp:cNvSpPr/>
      </dsp:nvSpPr>
      <dsp:spPr>
        <a:xfrm>
          <a:off x="289" y="1169285"/>
          <a:ext cx="1260870" cy="336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home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289" y="1169285"/>
        <a:ext cx="1260870" cy="336097"/>
      </dsp:txXfrm>
    </dsp:sp>
    <dsp:sp modelId="{FCA68372-77D1-467A-BF7D-D7D0BA1846BB}">
      <dsp:nvSpPr>
        <dsp:cNvPr id="0" name=""/>
        <dsp:cNvSpPr/>
      </dsp:nvSpPr>
      <dsp:spPr>
        <a:xfrm>
          <a:off x="1525943" y="1169285"/>
          <a:ext cx="1260870" cy="336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bin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1525943" y="1169285"/>
        <a:ext cx="1260870" cy="336097"/>
      </dsp:txXfrm>
    </dsp:sp>
    <dsp:sp modelId="{E01B4CC6-B2FA-40B6-B1D7-0F0DE35596D7}">
      <dsp:nvSpPr>
        <dsp:cNvPr id="0" name=""/>
        <dsp:cNvSpPr/>
      </dsp:nvSpPr>
      <dsp:spPr>
        <a:xfrm>
          <a:off x="3051596" y="1169285"/>
          <a:ext cx="1260870" cy="336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mnt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3051596" y="1169285"/>
        <a:ext cx="1260870" cy="336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1C0B6-CFB2-48C3-99CC-A3970924D944}">
      <dsp:nvSpPr>
        <dsp:cNvPr id="0" name=""/>
        <dsp:cNvSpPr/>
      </dsp:nvSpPr>
      <dsp:spPr>
        <a:xfrm>
          <a:off x="2156378" y="904503"/>
          <a:ext cx="1525653" cy="26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391"/>
              </a:lnTo>
              <a:lnTo>
                <a:pt x="1525653" y="132391"/>
              </a:lnTo>
              <a:lnTo>
                <a:pt x="1525653" y="2647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D0F84-EC01-47C2-8588-C6AB46BF67DD}">
      <dsp:nvSpPr>
        <dsp:cNvPr id="0" name=""/>
        <dsp:cNvSpPr/>
      </dsp:nvSpPr>
      <dsp:spPr>
        <a:xfrm>
          <a:off x="2110658" y="904503"/>
          <a:ext cx="91440" cy="264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7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A056-8B6D-4134-B8BF-21DDF532D32D}">
      <dsp:nvSpPr>
        <dsp:cNvPr id="0" name=""/>
        <dsp:cNvSpPr/>
      </dsp:nvSpPr>
      <dsp:spPr>
        <a:xfrm>
          <a:off x="630724" y="904503"/>
          <a:ext cx="1525653" cy="264782"/>
        </a:xfrm>
        <a:custGeom>
          <a:avLst/>
          <a:gdLst/>
          <a:ahLst/>
          <a:cxnLst/>
          <a:rect l="0" t="0" r="0" b="0"/>
          <a:pathLst>
            <a:path>
              <a:moveTo>
                <a:pt x="1525653" y="0"/>
              </a:moveTo>
              <a:lnTo>
                <a:pt x="1525653" y="132391"/>
              </a:lnTo>
              <a:lnTo>
                <a:pt x="0" y="132391"/>
              </a:lnTo>
              <a:lnTo>
                <a:pt x="0" y="2647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63DA0-CBC6-4617-9AE3-FD01C57B1C9B}">
      <dsp:nvSpPr>
        <dsp:cNvPr id="0" name=""/>
        <dsp:cNvSpPr/>
      </dsp:nvSpPr>
      <dsp:spPr>
        <a:xfrm>
          <a:off x="1388735" y="568405"/>
          <a:ext cx="1535286" cy="336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/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1388735" y="568405"/>
        <a:ext cx="1535286" cy="336097"/>
      </dsp:txXfrm>
    </dsp:sp>
    <dsp:sp modelId="{22788329-BBB2-4804-A6D6-0F8AB560BAF2}">
      <dsp:nvSpPr>
        <dsp:cNvPr id="0" name=""/>
        <dsp:cNvSpPr/>
      </dsp:nvSpPr>
      <dsp:spPr>
        <a:xfrm>
          <a:off x="289" y="1169285"/>
          <a:ext cx="1260870" cy="336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Picture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289" y="1169285"/>
        <a:ext cx="1260870" cy="336097"/>
      </dsp:txXfrm>
    </dsp:sp>
    <dsp:sp modelId="{FCA68372-77D1-467A-BF7D-D7D0BA1846BB}">
      <dsp:nvSpPr>
        <dsp:cNvPr id="0" name=""/>
        <dsp:cNvSpPr/>
      </dsp:nvSpPr>
      <dsp:spPr>
        <a:xfrm>
          <a:off x="1525943" y="1169285"/>
          <a:ext cx="1260870" cy="336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video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1525943" y="1169285"/>
        <a:ext cx="1260870" cy="336097"/>
      </dsp:txXfrm>
    </dsp:sp>
    <dsp:sp modelId="{E01B4CC6-B2FA-40B6-B1D7-0F0DE35596D7}">
      <dsp:nvSpPr>
        <dsp:cNvPr id="0" name=""/>
        <dsp:cNvSpPr/>
      </dsp:nvSpPr>
      <dsp:spPr>
        <a:xfrm>
          <a:off x="3051596" y="1169285"/>
          <a:ext cx="1260870" cy="336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text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3051596" y="1169285"/>
        <a:ext cx="1260870" cy="336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1C0B6-CFB2-48C3-99CC-A3970924D944}">
      <dsp:nvSpPr>
        <dsp:cNvPr id="0" name=""/>
        <dsp:cNvSpPr/>
      </dsp:nvSpPr>
      <dsp:spPr>
        <a:xfrm>
          <a:off x="2156378" y="904503"/>
          <a:ext cx="1525653" cy="26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391"/>
              </a:lnTo>
              <a:lnTo>
                <a:pt x="1525653" y="132391"/>
              </a:lnTo>
              <a:lnTo>
                <a:pt x="1525653" y="2647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D0F84-EC01-47C2-8588-C6AB46BF67DD}">
      <dsp:nvSpPr>
        <dsp:cNvPr id="0" name=""/>
        <dsp:cNvSpPr/>
      </dsp:nvSpPr>
      <dsp:spPr>
        <a:xfrm>
          <a:off x="2110658" y="904503"/>
          <a:ext cx="91440" cy="264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7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A056-8B6D-4134-B8BF-21DDF532D32D}">
      <dsp:nvSpPr>
        <dsp:cNvPr id="0" name=""/>
        <dsp:cNvSpPr/>
      </dsp:nvSpPr>
      <dsp:spPr>
        <a:xfrm>
          <a:off x="630724" y="904503"/>
          <a:ext cx="1525653" cy="264782"/>
        </a:xfrm>
        <a:custGeom>
          <a:avLst/>
          <a:gdLst/>
          <a:ahLst/>
          <a:cxnLst/>
          <a:rect l="0" t="0" r="0" b="0"/>
          <a:pathLst>
            <a:path>
              <a:moveTo>
                <a:pt x="1525653" y="0"/>
              </a:moveTo>
              <a:lnTo>
                <a:pt x="1525653" y="132391"/>
              </a:lnTo>
              <a:lnTo>
                <a:pt x="0" y="132391"/>
              </a:lnTo>
              <a:lnTo>
                <a:pt x="0" y="2647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63DA0-CBC6-4617-9AE3-FD01C57B1C9B}">
      <dsp:nvSpPr>
        <dsp:cNvPr id="0" name=""/>
        <dsp:cNvSpPr/>
      </dsp:nvSpPr>
      <dsp:spPr>
        <a:xfrm>
          <a:off x="1388735" y="568405"/>
          <a:ext cx="1535286" cy="336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/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1388735" y="568405"/>
        <a:ext cx="1535286" cy="336097"/>
      </dsp:txXfrm>
    </dsp:sp>
    <dsp:sp modelId="{22788329-BBB2-4804-A6D6-0F8AB560BAF2}">
      <dsp:nvSpPr>
        <dsp:cNvPr id="0" name=""/>
        <dsp:cNvSpPr/>
      </dsp:nvSpPr>
      <dsp:spPr>
        <a:xfrm>
          <a:off x="289" y="1169285"/>
          <a:ext cx="1260870" cy="336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home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289" y="1169285"/>
        <a:ext cx="1260870" cy="336097"/>
      </dsp:txXfrm>
    </dsp:sp>
    <dsp:sp modelId="{FCA68372-77D1-467A-BF7D-D7D0BA1846BB}">
      <dsp:nvSpPr>
        <dsp:cNvPr id="0" name=""/>
        <dsp:cNvSpPr/>
      </dsp:nvSpPr>
      <dsp:spPr>
        <a:xfrm>
          <a:off x="1525943" y="1169285"/>
          <a:ext cx="1260870" cy="336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bin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1525943" y="1169285"/>
        <a:ext cx="1260870" cy="336097"/>
      </dsp:txXfrm>
    </dsp:sp>
    <dsp:sp modelId="{E01B4CC6-B2FA-40B6-B1D7-0F0DE35596D7}">
      <dsp:nvSpPr>
        <dsp:cNvPr id="0" name=""/>
        <dsp:cNvSpPr/>
      </dsp:nvSpPr>
      <dsp:spPr>
        <a:xfrm>
          <a:off x="3051596" y="1169285"/>
          <a:ext cx="1260870" cy="336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mnt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3051596" y="1169285"/>
        <a:ext cx="1260870" cy="3360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1C0B6-CFB2-48C3-99CC-A3970924D944}">
      <dsp:nvSpPr>
        <dsp:cNvPr id="0" name=""/>
        <dsp:cNvSpPr/>
      </dsp:nvSpPr>
      <dsp:spPr>
        <a:xfrm>
          <a:off x="2089691" y="892601"/>
          <a:ext cx="1478472" cy="256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297"/>
              </a:lnTo>
              <a:lnTo>
                <a:pt x="1478472" y="128297"/>
              </a:lnTo>
              <a:lnTo>
                <a:pt x="1478472" y="256594"/>
              </a:lnTo>
            </a:path>
          </a:pathLst>
        </a:custGeom>
        <a:noFill/>
        <a:ln w="19050" cap="flat" cmpd="sng" algn="ctr">
          <a:solidFill>
            <a:srgbClr val="00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D0F84-EC01-47C2-8588-C6AB46BF67DD}">
      <dsp:nvSpPr>
        <dsp:cNvPr id="0" name=""/>
        <dsp:cNvSpPr/>
      </dsp:nvSpPr>
      <dsp:spPr>
        <a:xfrm>
          <a:off x="2043971" y="892601"/>
          <a:ext cx="91440" cy="256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594"/>
              </a:lnTo>
            </a:path>
          </a:pathLst>
        </a:custGeom>
        <a:noFill/>
        <a:ln w="19050" cap="flat" cmpd="sng" algn="ctr">
          <a:solidFill>
            <a:srgbClr val="00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A056-8B6D-4134-B8BF-21DDF532D32D}">
      <dsp:nvSpPr>
        <dsp:cNvPr id="0" name=""/>
        <dsp:cNvSpPr/>
      </dsp:nvSpPr>
      <dsp:spPr>
        <a:xfrm>
          <a:off x="611219" y="892601"/>
          <a:ext cx="1478472" cy="256594"/>
        </a:xfrm>
        <a:custGeom>
          <a:avLst/>
          <a:gdLst/>
          <a:ahLst/>
          <a:cxnLst/>
          <a:rect l="0" t="0" r="0" b="0"/>
          <a:pathLst>
            <a:path>
              <a:moveTo>
                <a:pt x="1478472" y="0"/>
              </a:moveTo>
              <a:lnTo>
                <a:pt x="1478472" y="128297"/>
              </a:lnTo>
              <a:lnTo>
                <a:pt x="0" y="128297"/>
              </a:lnTo>
              <a:lnTo>
                <a:pt x="0" y="256594"/>
              </a:lnTo>
            </a:path>
          </a:pathLst>
        </a:custGeom>
        <a:noFill/>
        <a:ln w="19050" cap="flat" cmpd="sng" algn="ctr">
          <a:solidFill>
            <a:srgbClr val="00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63DA0-CBC6-4617-9AE3-FD01C57B1C9B}">
      <dsp:nvSpPr>
        <dsp:cNvPr id="0" name=""/>
        <dsp:cNvSpPr/>
      </dsp:nvSpPr>
      <dsp:spPr>
        <a:xfrm>
          <a:off x="1345787" y="413973"/>
          <a:ext cx="1487807" cy="478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mnt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1345787" y="413973"/>
        <a:ext cx="1487807" cy="478627"/>
      </dsp:txXfrm>
    </dsp:sp>
    <dsp:sp modelId="{22788329-BBB2-4804-A6D6-0F8AB560BAF2}">
      <dsp:nvSpPr>
        <dsp:cNvPr id="0" name=""/>
        <dsp:cNvSpPr/>
      </dsp:nvSpPr>
      <dsp:spPr>
        <a:xfrm>
          <a:off x="280" y="1149195"/>
          <a:ext cx="1221877" cy="422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66FF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Picture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280" y="1149195"/>
        <a:ext cx="1221877" cy="422122"/>
      </dsp:txXfrm>
    </dsp:sp>
    <dsp:sp modelId="{FCA68372-77D1-467A-BF7D-D7D0BA1846BB}">
      <dsp:nvSpPr>
        <dsp:cNvPr id="0" name=""/>
        <dsp:cNvSpPr/>
      </dsp:nvSpPr>
      <dsp:spPr>
        <a:xfrm>
          <a:off x="1478752" y="1149195"/>
          <a:ext cx="1221877" cy="422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66FF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video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1478752" y="1149195"/>
        <a:ext cx="1221877" cy="422122"/>
      </dsp:txXfrm>
    </dsp:sp>
    <dsp:sp modelId="{E01B4CC6-B2FA-40B6-B1D7-0F0DE35596D7}">
      <dsp:nvSpPr>
        <dsp:cNvPr id="0" name=""/>
        <dsp:cNvSpPr/>
      </dsp:nvSpPr>
      <dsp:spPr>
        <a:xfrm>
          <a:off x="2957224" y="1149195"/>
          <a:ext cx="1221877" cy="422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66FF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text</a:t>
          </a:r>
          <a:endParaRPr lang="ko-KR" altLang="en-US" sz="1400" kern="12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dsp:txBody>
      <dsp:txXfrm>
        <a:off x="2957224" y="1149195"/>
        <a:ext cx="1221877" cy="422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EC002-1477-4DDA-83E0-7392C115ED36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D2A4-77AB-4620-B0FA-7DDE3CC2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34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CD2A4-77AB-4620-B0FA-7DDE3CC272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BDE9B-D014-A924-DE94-0280D205D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458A68-29BA-5D24-D2F1-6FC046002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97823-DEBB-2C56-DF16-60A07996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2C42-48C4-4C58-85D9-F0415529431F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ECFF1-78B5-7209-7CFD-BB813C85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4BC6D-25A1-91C8-D12B-263948A0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97BA-C12A-47B4-A7D0-16B200E4C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3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85C1F-7D8D-2A43-5E7D-05830A3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30B435-931E-A2CE-A315-C19A8C67D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4C414-ED13-1A42-6BB8-4247622B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2C42-48C4-4C58-85D9-F0415529431F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491B4-900E-95E6-33C5-8712C7AB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51BA1-B053-03D2-178E-14A80B94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97BA-C12A-47B4-A7D0-16B200E4C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0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0856AA-63ED-3467-1E60-E797367B7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D490B-364E-96BC-C7E4-35B823705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96B0B-A1EC-62FC-9A87-CCA1B1EC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2C42-48C4-4C58-85D9-F0415529431F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D267D-F8FA-04CB-D47C-3230F389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D64A1-ADA8-8649-834A-9E4A0CD5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97BA-C12A-47B4-A7D0-16B200E4C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D8058-56E9-C151-7C5B-5CB38FB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F9F57-98D2-6DA0-D358-E70D2FE6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FB560-6F08-2940-4B8E-7B92B19F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2C42-48C4-4C58-85D9-F0415529431F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80781-3ECA-0FEA-C467-B4DF2C1D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82AEE-B93B-72B9-3212-EEDA69BF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97BA-C12A-47B4-A7D0-16B200E4C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0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137A0-FC19-DFC9-A2F3-5910CD19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072CA-3CAD-5F53-47AD-6E945C2E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F9F35-EFC7-048D-BEA8-69549F5B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2C42-48C4-4C58-85D9-F0415529431F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FACEC-5712-F043-895F-D7B93946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7C5A1-1A34-E3C1-A503-860CC03C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97BA-C12A-47B4-A7D0-16B200E4C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F4746-4E4E-8CB5-1B10-DBCF27B9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35672-CD8F-E40F-9B9D-B392A066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2FB2-B97F-F375-154B-4654FD105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4F161-DF8E-4138-CD8F-BFE8088C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2C42-48C4-4C58-85D9-F0415529431F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CAF9F-8D20-68E3-0CE4-1842616A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A9A65-5481-9711-8C79-4825CCB3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97BA-C12A-47B4-A7D0-16B200E4C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F3BC5-9D81-6E74-50AB-3785132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C18A1-1A4E-71E9-E5B3-E76041B6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9F082-E555-1D55-B91D-61976A98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EE7D89-2F56-AF20-097E-8C4A68C7A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8259EA-0DDC-4D47-BBA1-70AEE3BA0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53874-4EB9-47B5-4F78-79EDD07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2C42-48C4-4C58-85D9-F0415529431F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7C585E-F665-ABD6-D564-E1187792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740D07-1CD5-4767-5D7F-D35D96B5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97BA-C12A-47B4-A7D0-16B200E4C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1A7C4-BCE8-479F-AC23-3DE432EF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60C45D-5017-7E1E-6CC4-9BDCA5FE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2C42-48C4-4C58-85D9-F0415529431F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CD5DDE-46D2-62D8-8BEC-A00C4E88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E5B61-5D59-8286-B66F-4F38ADB3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97BA-C12A-47B4-A7D0-16B200E4C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3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4EBAD-7981-D5D4-9ED2-CFA17781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2C42-48C4-4C58-85D9-F0415529431F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951DF6-B190-C26B-8F69-CEAB613E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712945-B6A0-3605-43DF-7BFFF186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97BA-C12A-47B4-A7D0-16B200E4C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3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E9BA-DBE0-8FDF-4047-37A50371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E8713-9754-1EDB-2C3C-B8468C02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3AC3B-80C4-EF1F-8F63-9478BA67D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36A44-EF79-C9BF-CCF6-ABEA277D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2C42-48C4-4C58-85D9-F0415529431F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3DE6D-5675-4C5D-C659-04DEDE1D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2D81F-D9D0-092C-6075-10AF9E5F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97BA-C12A-47B4-A7D0-16B200E4C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8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F3F82-CDE4-6B07-EEF1-60E39356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76773-3250-598F-F9CC-ED895FA10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F9888F-C8E8-4A56-AD73-551C944DC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B22D7-5399-3D3D-161D-F2F56E34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2C42-48C4-4C58-85D9-F0415529431F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595C0-4D21-66C4-076E-B59CF694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152F7-1C88-341A-0B05-A85C9F69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97BA-C12A-47B4-A7D0-16B200E4C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7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87F446-4B83-CB35-DAA1-8E206BEE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F8009C-E4C5-8031-0235-3D4859267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9214A-9A60-9627-611A-1BBC5C38B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D2C42-48C4-4C58-85D9-F0415529431F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FA05F-91B9-6958-4163-013E79F09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B0B17-3250-7501-BE9A-4DE3454F5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997BA-C12A-47B4-A7D0-16B200E4C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프로세스 알아보기 (메모리 구조, 상태 전이)">
            <a:extLst>
              <a:ext uri="{FF2B5EF4-FFF2-40B4-BE49-F238E27FC236}">
                <a16:creationId xmlns:a16="http://schemas.microsoft.com/office/drawing/2014/main" id="{E7F33334-6B89-E9AB-A28A-571F37752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3" y="538699"/>
            <a:ext cx="6710033" cy="297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83B00-D39F-5C1B-8252-626606F22C7A}"/>
              </a:ext>
            </a:extLst>
          </p:cNvPr>
          <p:cNvSpPr txBox="1"/>
          <p:nvPr/>
        </p:nvSpPr>
        <p:spPr>
          <a:xfrm>
            <a:off x="1183233" y="15479"/>
            <a:ext cx="411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프로세스 상태 다이어그램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FAB9137-5747-6179-9C6B-7B3D9E1D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4306"/>
              </p:ext>
            </p:extLst>
          </p:nvPr>
        </p:nvGraphicFramePr>
        <p:xfrm>
          <a:off x="469349" y="3621715"/>
          <a:ext cx="4830717" cy="2813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6272">
                  <a:extLst>
                    <a:ext uri="{9D8B030D-6E8A-4147-A177-3AD203B41FA5}">
                      <a16:colId xmlns:a16="http://schemas.microsoft.com/office/drawing/2014/main" val="4186709179"/>
                    </a:ext>
                  </a:extLst>
                </a:gridCol>
                <a:gridCol w="3414445">
                  <a:extLst>
                    <a:ext uri="{9D8B030D-6E8A-4147-A177-3AD203B41FA5}">
                      <a16:colId xmlns:a16="http://schemas.microsoft.com/office/drawing/2014/main" val="4256905474"/>
                    </a:ext>
                  </a:extLst>
                </a:gridCol>
              </a:tblGrid>
              <a:tr h="365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설명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37825"/>
                  </a:ext>
                </a:extLst>
              </a:tr>
              <a:tr h="448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New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프로세스 생성 중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just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메모리에 적재되어 </a:t>
                      </a:r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PCB </a:t>
                      </a: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할당 받음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3273206"/>
                  </a:ext>
                </a:extLst>
              </a:tr>
              <a:tr h="448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Ready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CPU </a:t>
                      </a: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할당 받아 </a:t>
                      </a:r>
                      <a:r>
                        <a:rPr lang="ko-KR" altLang="en-US" sz="1600" b="1" dirty="0">
                          <a:solidFill>
                            <a:srgbClr val="0066FF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실행 가능</a:t>
                      </a:r>
                      <a:endParaRPr lang="en-US" altLang="ko-KR" sz="1600" b="1" dirty="0">
                        <a:solidFill>
                          <a:srgbClr val="0066FF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just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자신의 차례를 기다리는 중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7215980"/>
                  </a:ext>
                </a:extLst>
              </a:tr>
              <a:tr h="448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Running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CPU </a:t>
                      </a: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할당 받아 실행 중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0258440"/>
                  </a:ext>
                </a:extLst>
              </a:tr>
              <a:tr h="420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waiting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b="1" dirty="0">
                          <a:solidFill>
                            <a:srgbClr val="0066FF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입출력장치</a:t>
                      </a: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의 작업을 기다리는 상태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7420304"/>
                  </a:ext>
                </a:extLst>
              </a:tr>
              <a:tr h="420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terminated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프로세스 종료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98311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4E86A7-E34A-4BFE-4E47-ABDD3323BE61}"/>
              </a:ext>
            </a:extLst>
          </p:cNvPr>
          <p:cNvSpPr txBox="1"/>
          <p:nvPr/>
        </p:nvSpPr>
        <p:spPr>
          <a:xfrm>
            <a:off x="7387136" y="137056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프로세스 계층 구조</a:t>
            </a: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DA36729C-2246-A0CB-0D3E-7882A5B45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00499"/>
              </p:ext>
            </p:extLst>
          </p:nvPr>
        </p:nvGraphicFramePr>
        <p:xfrm>
          <a:off x="6594879" y="538700"/>
          <a:ext cx="4677025" cy="2272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2EBDADE5-F9ED-E7E9-06A7-B41F85FBE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98219"/>
              </p:ext>
            </p:extLst>
          </p:nvPr>
        </p:nvGraphicFramePr>
        <p:xfrm>
          <a:off x="6339990" y="2878113"/>
          <a:ext cx="5670499" cy="1261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2886">
                  <a:extLst>
                    <a:ext uri="{9D8B030D-6E8A-4147-A177-3AD203B41FA5}">
                      <a16:colId xmlns:a16="http://schemas.microsoft.com/office/drawing/2014/main" val="4186709179"/>
                    </a:ext>
                  </a:extLst>
                </a:gridCol>
                <a:gridCol w="4407613">
                  <a:extLst>
                    <a:ext uri="{9D8B030D-6E8A-4147-A177-3AD203B41FA5}">
                      <a16:colId xmlns:a16="http://schemas.microsoft.com/office/drawing/2014/main" val="4256905474"/>
                    </a:ext>
                  </a:extLst>
                </a:gridCol>
              </a:tblGrid>
              <a:tr h="365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시스템 호출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설명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37825"/>
                  </a:ext>
                </a:extLst>
              </a:tr>
              <a:tr h="448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fork()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부모 프로세스의 </a:t>
                      </a:r>
                      <a:r>
                        <a:rPr lang="ko-KR" altLang="en-US" sz="1600" b="1" dirty="0">
                          <a:solidFill>
                            <a:srgbClr val="0066FF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복사본</a:t>
                      </a: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을 자식 프로세스로 생성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3273206"/>
                  </a:ext>
                </a:extLst>
              </a:tr>
              <a:tr h="448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exec()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자신의 메모리 공간을 다른 프로그램으로 </a:t>
                      </a:r>
                      <a:r>
                        <a:rPr lang="ko-KR" altLang="en-US" sz="1600" b="1" dirty="0">
                          <a:solidFill>
                            <a:srgbClr val="0066FF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교체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721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6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6411BC6-632A-DF93-C0EC-4F139F886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525410"/>
              </p:ext>
            </p:extLst>
          </p:nvPr>
        </p:nvGraphicFramePr>
        <p:xfrm>
          <a:off x="680484" y="0"/>
          <a:ext cx="4312757" cy="2073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4881881A-B3D0-1289-75C1-0757265BC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963523"/>
              </p:ext>
            </p:extLst>
          </p:nvPr>
        </p:nvGraphicFramePr>
        <p:xfrm>
          <a:off x="680484" y="1765442"/>
          <a:ext cx="4312757" cy="2073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0BC90B-5D78-0837-4C1B-8B884DE9512F}"/>
              </a:ext>
            </a:extLst>
          </p:cNvPr>
          <p:cNvGrpSpPr/>
          <p:nvPr/>
        </p:nvGrpSpPr>
        <p:grpSpPr>
          <a:xfrm>
            <a:off x="519618" y="3280671"/>
            <a:ext cx="5875323" cy="2731348"/>
            <a:chOff x="680484" y="3185962"/>
            <a:chExt cx="5875323" cy="2731348"/>
          </a:xfrm>
        </p:grpSpPr>
        <p:graphicFrame>
          <p:nvGraphicFramePr>
            <p:cNvPr id="6" name="다이어그램 5">
              <a:extLst>
                <a:ext uri="{FF2B5EF4-FFF2-40B4-BE49-F238E27FC236}">
                  <a16:creationId xmlns:a16="http://schemas.microsoft.com/office/drawing/2014/main" id="{F822BBC7-74AA-B5C0-1627-164EE95FA6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9418834"/>
                </p:ext>
              </p:extLst>
            </p:nvPr>
          </p:nvGraphicFramePr>
          <p:xfrm>
            <a:off x="680484" y="3185962"/>
            <a:ext cx="4312757" cy="20737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aphicFrame>
          <p:nvGraphicFramePr>
            <p:cNvPr id="9" name="다이어그램 8">
              <a:extLst>
                <a:ext uri="{FF2B5EF4-FFF2-40B4-BE49-F238E27FC236}">
                  <a16:creationId xmlns:a16="http://schemas.microsoft.com/office/drawing/2014/main" id="{45E4338C-023F-BF96-47DA-08D9667153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3859250"/>
                </p:ext>
              </p:extLst>
            </p:nvPr>
          </p:nvGraphicFramePr>
          <p:xfrm>
            <a:off x="2376424" y="3932019"/>
            <a:ext cx="4179383" cy="19852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</p:grp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C61C0B04-BDCF-27B2-4B11-7F7E31A93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49034"/>
              </p:ext>
            </p:extLst>
          </p:nvPr>
        </p:nvGraphicFramePr>
        <p:xfrm>
          <a:off x="6770865" y="577985"/>
          <a:ext cx="4830717" cy="3813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8584">
                  <a:extLst>
                    <a:ext uri="{9D8B030D-6E8A-4147-A177-3AD203B41FA5}">
                      <a16:colId xmlns:a16="http://schemas.microsoft.com/office/drawing/2014/main" val="4186709179"/>
                    </a:ext>
                  </a:extLst>
                </a:gridCol>
                <a:gridCol w="3192133">
                  <a:extLst>
                    <a:ext uri="{9D8B030D-6E8A-4147-A177-3AD203B41FA5}">
                      <a16:colId xmlns:a16="http://schemas.microsoft.com/office/drawing/2014/main" val="4256905474"/>
                    </a:ext>
                  </a:extLst>
                </a:gridCol>
              </a:tblGrid>
              <a:tr h="365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디렉토리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용도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37825"/>
                  </a:ext>
                </a:extLst>
              </a:tr>
              <a:tr h="448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  <a:r>
                        <a:rPr lang="en-US" altLang="ko-KR" sz="16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tmp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3273206"/>
                  </a:ext>
                </a:extLst>
              </a:tr>
              <a:tr h="448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/home &amp; /root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7215980"/>
                  </a:ext>
                </a:extLst>
              </a:tr>
              <a:tr h="448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  <a:r>
                        <a:rPr lang="en-US" altLang="ko-KR" sz="16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mnt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0258440"/>
                  </a:ext>
                </a:extLst>
              </a:tr>
              <a:tr h="420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/boot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7420304"/>
                  </a:ext>
                </a:extLst>
              </a:tr>
              <a:tr h="420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/bin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9831165"/>
                  </a:ext>
                </a:extLst>
              </a:tr>
              <a:tr h="420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/lib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66549400"/>
                  </a:ext>
                </a:extLst>
              </a:tr>
              <a:tr h="420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  <a:r>
                        <a:rPr lang="en-US" altLang="ko-KR" sz="16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etc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3359950"/>
                  </a:ext>
                </a:extLst>
              </a:tr>
              <a:tr h="420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  <a:r>
                        <a:rPr lang="en-US" altLang="ko-KR" sz="16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usr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26366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5832DC-C45C-3AA6-09EB-95759C363E42}"/>
              </a:ext>
            </a:extLst>
          </p:cNvPr>
          <p:cNvSpPr txBox="1"/>
          <p:nvPr/>
        </p:nvSpPr>
        <p:spPr>
          <a:xfrm>
            <a:off x="2402549" y="75008"/>
            <a:ext cx="94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리눅스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8D5A5-638A-79E3-9C4F-B776FD985A1C}"/>
              </a:ext>
            </a:extLst>
          </p:cNvPr>
          <p:cNvSpPr txBox="1"/>
          <p:nvPr/>
        </p:nvSpPr>
        <p:spPr>
          <a:xfrm>
            <a:off x="2479551" y="1855672"/>
            <a:ext cx="76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USB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D55754-E021-0D16-A82C-433CAFCFA65C}"/>
              </a:ext>
            </a:extLst>
          </p:cNvPr>
          <p:cNvSpPr txBox="1"/>
          <p:nvPr/>
        </p:nvSpPr>
        <p:spPr>
          <a:xfrm>
            <a:off x="7641660" y="133436"/>
            <a:ext cx="291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리눅스 디렉토리 별 용도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59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2D4A0A-8B6A-73DA-BA8A-CC3E98B0CA72}"/>
              </a:ext>
            </a:extLst>
          </p:cNvPr>
          <p:cNvSpPr/>
          <p:nvPr/>
        </p:nvSpPr>
        <p:spPr>
          <a:xfrm>
            <a:off x="2383605" y="1489755"/>
            <a:ext cx="2342507" cy="4726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96614-F9C4-39AE-119F-DC2DDED63B2C}"/>
              </a:ext>
            </a:extLst>
          </p:cNvPr>
          <p:cNvSpPr txBox="1"/>
          <p:nvPr/>
        </p:nvSpPr>
        <p:spPr>
          <a:xfrm>
            <a:off x="4726112" y="6991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F3601-62BE-ACFE-F156-45D255745C28}"/>
              </a:ext>
            </a:extLst>
          </p:cNvPr>
          <p:cNvSpPr txBox="1"/>
          <p:nvPr/>
        </p:nvSpPr>
        <p:spPr>
          <a:xfrm>
            <a:off x="4726112" y="10944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07AA5-7052-5885-AAA6-EAD981CD8F07}"/>
              </a:ext>
            </a:extLst>
          </p:cNvPr>
          <p:cNvSpPr txBox="1"/>
          <p:nvPr/>
        </p:nvSpPr>
        <p:spPr>
          <a:xfrm>
            <a:off x="3113069" y="99686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메모리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6E1995-93B9-EA75-DE8B-DE400C330A75}"/>
              </a:ext>
            </a:extLst>
          </p:cNvPr>
          <p:cNvCxnSpPr>
            <a:cxnSpLocks/>
          </p:cNvCxnSpPr>
          <p:nvPr/>
        </p:nvCxnSpPr>
        <p:spPr>
          <a:xfrm>
            <a:off x="2383605" y="2578820"/>
            <a:ext cx="234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E78862-D128-5997-720B-0923F7B1260B}"/>
              </a:ext>
            </a:extLst>
          </p:cNvPr>
          <p:cNvCxnSpPr>
            <a:cxnSpLocks/>
          </p:cNvCxnSpPr>
          <p:nvPr/>
        </p:nvCxnSpPr>
        <p:spPr>
          <a:xfrm>
            <a:off x="2383603" y="3852811"/>
            <a:ext cx="234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EB70A5-09A2-2F8B-8BCC-5423352A8FE4}"/>
              </a:ext>
            </a:extLst>
          </p:cNvPr>
          <p:cNvCxnSpPr>
            <a:cxnSpLocks/>
          </p:cNvCxnSpPr>
          <p:nvPr/>
        </p:nvCxnSpPr>
        <p:spPr>
          <a:xfrm>
            <a:off x="2383602" y="4827148"/>
            <a:ext cx="234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740F6F-677D-4F30-B12C-A4CAB7A31133}"/>
              </a:ext>
            </a:extLst>
          </p:cNvPr>
          <p:cNvSpPr txBox="1"/>
          <p:nvPr/>
        </p:nvSpPr>
        <p:spPr>
          <a:xfrm>
            <a:off x="953783" y="1865308"/>
            <a:ext cx="15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커널 영역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75B11-9C5C-7705-CA0D-D910012D7926}"/>
              </a:ext>
            </a:extLst>
          </p:cNvPr>
          <p:cNvSpPr txBox="1"/>
          <p:nvPr/>
        </p:nvSpPr>
        <p:spPr>
          <a:xfrm>
            <a:off x="696929" y="4254029"/>
            <a:ext cx="15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사용자 영역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65E4C-F2ED-BC66-D504-DE4B814F6C80}"/>
              </a:ext>
            </a:extLst>
          </p:cNvPr>
          <p:cNvSpPr txBox="1"/>
          <p:nvPr/>
        </p:nvSpPr>
        <p:spPr>
          <a:xfrm>
            <a:off x="3029590" y="1818528"/>
            <a:ext cx="114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운영체제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6E5DD-812F-0642-43D7-BC881B9D9805}"/>
              </a:ext>
            </a:extLst>
          </p:cNvPr>
          <p:cNvSpPr txBox="1"/>
          <p:nvPr/>
        </p:nvSpPr>
        <p:spPr>
          <a:xfrm>
            <a:off x="2752645" y="3059668"/>
            <a:ext cx="17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응용 프로그램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B7129-4FC9-E14A-6FF5-F5A34EAFF669}"/>
              </a:ext>
            </a:extLst>
          </p:cNvPr>
          <p:cNvSpPr txBox="1"/>
          <p:nvPr/>
        </p:nvSpPr>
        <p:spPr>
          <a:xfrm>
            <a:off x="2729284" y="4181000"/>
            <a:ext cx="17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응용 프로그램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41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2D4A0A-8B6A-73DA-BA8A-CC3E98B0CA72}"/>
              </a:ext>
            </a:extLst>
          </p:cNvPr>
          <p:cNvSpPr/>
          <p:nvPr/>
        </p:nvSpPr>
        <p:spPr>
          <a:xfrm>
            <a:off x="2383605" y="1489755"/>
            <a:ext cx="2342507" cy="4726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07AA5-7052-5885-AAA6-EAD981CD8F07}"/>
              </a:ext>
            </a:extLst>
          </p:cNvPr>
          <p:cNvSpPr txBox="1"/>
          <p:nvPr/>
        </p:nvSpPr>
        <p:spPr>
          <a:xfrm>
            <a:off x="3113069" y="99686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메모리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6E1995-93B9-EA75-DE8B-DE400C330A75}"/>
              </a:ext>
            </a:extLst>
          </p:cNvPr>
          <p:cNvCxnSpPr>
            <a:cxnSpLocks/>
          </p:cNvCxnSpPr>
          <p:nvPr/>
        </p:nvCxnSpPr>
        <p:spPr>
          <a:xfrm>
            <a:off x="2383605" y="2578820"/>
            <a:ext cx="61336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E78862-D128-5997-720B-0923F7B1260B}"/>
              </a:ext>
            </a:extLst>
          </p:cNvPr>
          <p:cNvCxnSpPr>
            <a:cxnSpLocks/>
          </p:cNvCxnSpPr>
          <p:nvPr/>
        </p:nvCxnSpPr>
        <p:spPr>
          <a:xfrm>
            <a:off x="2383603" y="3852811"/>
            <a:ext cx="234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EB70A5-09A2-2F8B-8BCC-5423352A8FE4}"/>
              </a:ext>
            </a:extLst>
          </p:cNvPr>
          <p:cNvCxnSpPr>
            <a:cxnSpLocks/>
          </p:cNvCxnSpPr>
          <p:nvPr/>
        </p:nvCxnSpPr>
        <p:spPr>
          <a:xfrm>
            <a:off x="2383602" y="4827148"/>
            <a:ext cx="23425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740F6F-677D-4F30-B12C-A4CAB7A31133}"/>
              </a:ext>
            </a:extLst>
          </p:cNvPr>
          <p:cNvSpPr txBox="1"/>
          <p:nvPr/>
        </p:nvSpPr>
        <p:spPr>
          <a:xfrm>
            <a:off x="953783" y="1865308"/>
            <a:ext cx="15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커널 영역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75B11-9C5C-7705-CA0D-D910012D7926}"/>
              </a:ext>
            </a:extLst>
          </p:cNvPr>
          <p:cNvSpPr txBox="1"/>
          <p:nvPr/>
        </p:nvSpPr>
        <p:spPr>
          <a:xfrm>
            <a:off x="696929" y="4254029"/>
            <a:ext cx="15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사용자 영역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65E4C-F2ED-BC66-D504-DE4B814F6C80}"/>
              </a:ext>
            </a:extLst>
          </p:cNvPr>
          <p:cNvSpPr txBox="1"/>
          <p:nvPr/>
        </p:nvSpPr>
        <p:spPr>
          <a:xfrm>
            <a:off x="3029590" y="1818528"/>
            <a:ext cx="114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운영체제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B7129-4FC9-E14A-6FF5-F5A34EAFF669}"/>
              </a:ext>
            </a:extLst>
          </p:cNvPr>
          <p:cNvSpPr txBox="1"/>
          <p:nvPr/>
        </p:nvSpPr>
        <p:spPr>
          <a:xfrm>
            <a:off x="2729284" y="4181000"/>
            <a:ext cx="17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응용 프로그램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53C7F-DF3D-6A9C-EC0B-BA18D82AC22D}"/>
              </a:ext>
            </a:extLst>
          </p:cNvPr>
          <p:cNvSpPr txBox="1"/>
          <p:nvPr/>
        </p:nvSpPr>
        <p:spPr>
          <a:xfrm>
            <a:off x="7312415" y="2167861"/>
            <a:ext cx="15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커널 모드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22B1B-974B-7E40-8979-29C16762C905}"/>
              </a:ext>
            </a:extLst>
          </p:cNvPr>
          <p:cNvSpPr txBox="1"/>
          <p:nvPr/>
        </p:nvSpPr>
        <p:spPr>
          <a:xfrm>
            <a:off x="7079533" y="2641000"/>
            <a:ext cx="15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사용자 모드</a:t>
            </a:r>
          </a:p>
        </p:txBody>
      </p:sp>
      <p:sp>
        <p:nvSpPr>
          <p:cNvPr id="18" name="화살표: 오른쪽으로 구부러짐 17">
            <a:extLst>
              <a:ext uri="{FF2B5EF4-FFF2-40B4-BE49-F238E27FC236}">
                <a16:creationId xmlns:a16="http://schemas.microsoft.com/office/drawing/2014/main" id="{17A1A5DC-BB4A-94E0-1F57-6953FA8B98F4}"/>
              </a:ext>
            </a:extLst>
          </p:cNvPr>
          <p:cNvSpPr/>
          <p:nvPr/>
        </p:nvSpPr>
        <p:spPr>
          <a:xfrm rot="10800000">
            <a:off x="5025557" y="2117027"/>
            <a:ext cx="491664" cy="2013733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27E486-45AC-D156-7628-E6C7295F0D55}"/>
              </a:ext>
            </a:extLst>
          </p:cNvPr>
          <p:cNvSpPr txBox="1"/>
          <p:nvPr/>
        </p:nvSpPr>
        <p:spPr>
          <a:xfrm>
            <a:off x="5558958" y="3184722"/>
            <a:ext cx="15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시스템 호출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2CF5D-31C0-862D-7938-A19E45FCF0B9}"/>
              </a:ext>
            </a:extLst>
          </p:cNvPr>
          <p:cNvSpPr txBox="1"/>
          <p:nvPr/>
        </p:nvSpPr>
        <p:spPr>
          <a:xfrm>
            <a:off x="2752645" y="3059668"/>
            <a:ext cx="17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응용 프로그램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20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142</Words>
  <Application>Microsoft Office PowerPoint</Application>
  <PresentationFormat>와이드스크린</PresentationFormat>
  <Paragraphs>73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 네오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민지</dc:creator>
  <cp:lastModifiedBy>김 민지</cp:lastModifiedBy>
  <cp:revision>31</cp:revision>
  <dcterms:created xsi:type="dcterms:W3CDTF">2023-07-08T05:21:28Z</dcterms:created>
  <dcterms:modified xsi:type="dcterms:W3CDTF">2023-07-08T06:27:43Z</dcterms:modified>
</cp:coreProperties>
</file>