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066" autoAdjust="0"/>
  </p:normalViewPr>
  <p:slideViewPr>
    <p:cSldViewPr snapToGrid="0">
      <p:cViewPr varScale="1">
        <p:scale>
          <a:sx n="55" d="100"/>
          <a:sy n="55" d="100"/>
        </p:scale>
        <p:origin x="3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D1C4B-CC43-4A08-B6F4-81B8B0A4238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FD60D-A180-47F0-B4B3-F1BFC714D3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589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https://www.forcepoint.com/fr/cyber-edu/defense-depth#:~:text=La%20d%C3%A9fense%20en%20profondeur%20(DEP,imm%C3%A9diatement%20pour%20d%C3%A9jouer%20une%20attaque.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https://rasoolirfan.com/2018/02/05/cyber-security-defense-in-depth-strategies/</a:t>
            </a:r>
          </a:p>
          <a:p>
            <a:r>
              <a:rPr lang="fr-FR" dirty="0" smtClean="0"/>
              <a:t>https://www.energy.gov/sites/prod/files/oeprod/DocumentsandMedia/Defense_in_Depth_Strategies.pdf</a:t>
            </a:r>
          </a:p>
          <a:p>
            <a:r>
              <a:rPr lang="fr-FR" dirty="0" smtClean="0"/>
              <a:t>https://www.fortinet.com/resources/cyberglossary/defense-in-depth</a:t>
            </a:r>
          </a:p>
          <a:p>
            <a:r>
              <a:rPr lang="fr-FR" dirty="0" smtClean="0"/>
              <a:t>https://www.forcepoint.com/cyber-edu/defense-depth</a:t>
            </a:r>
          </a:p>
          <a:p>
            <a:r>
              <a:rPr lang="fr-FR" dirty="0" smtClean="0"/>
              <a:t>https://www.imperva.com/learn/application-security/defense-in-depth/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D60D-A180-47F0-B4B3-F1BFC714D3B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00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https://www.networkdefenseblog.com/post/design-scenario-2-dmz-design</a:t>
            </a:r>
          </a:p>
          <a:p>
            <a:r>
              <a:rPr lang="fr-FR" dirty="0" smtClean="0"/>
              <a:t>https://www.networkdefenseblog.com/post/design-scenario-2-dmz-design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D60D-A180-47F0-B4B3-F1BFC714D3B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68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https://www.cisco.com/c/en/us/td/docs/solutions/Verticals/CPwE/5-1/Network_Security/WP/CPwE-5-1-NetworkSecurity-WP/CPwE-5-1-NetworkSecurity-WP.html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D60D-A180-47F0-B4B3-F1BFC714D3B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https://www.cisco.com/c/en/us/td/docs/solutions/Verticals/Industrial_Automation/IA_Horizontal/IA_Security/IA_Security_DG/IA_Security_DG.html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D60D-A180-47F0-B4B3-F1BFC714D3B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43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1B73-11FD-49CC-B1FA-12407AD15AFB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8C0-C621-448C-924E-221DE16F9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79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1B73-11FD-49CC-B1FA-12407AD15AFB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8C0-C621-448C-924E-221DE16F9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3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1B73-11FD-49CC-B1FA-12407AD15AFB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8C0-C621-448C-924E-221DE16F9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68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1B73-11FD-49CC-B1FA-12407AD15AFB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8C0-C621-448C-924E-221DE16F9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22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1B73-11FD-49CC-B1FA-12407AD15AFB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8C0-C621-448C-924E-221DE16F9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50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1B73-11FD-49CC-B1FA-12407AD15AFB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8C0-C621-448C-924E-221DE16F9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49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1B73-11FD-49CC-B1FA-12407AD15AFB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8C0-C621-448C-924E-221DE16F9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99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1B73-11FD-49CC-B1FA-12407AD15AFB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8C0-C621-448C-924E-221DE16F9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83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1B73-11FD-49CC-B1FA-12407AD15AFB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8C0-C621-448C-924E-221DE16F9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65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1B73-11FD-49CC-B1FA-12407AD15AFB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8C0-C621-448C-924E-221DE16F9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63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1B73-11FD-49CC-B1FA-12407AD15AFB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8C0-C621-448C-924E-221DE16F9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75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E1B73-11FD-49CC-B1FA-12407AD15AFB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028C0-C621-448C-924E-221DE16F9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05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Sécurité en Profondeur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82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zecure.files.wordpress.com/2018/02/cyber-security-architecture.png?w=7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475597" cy="67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53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2424" y="2655320"/>
            <a:ext cx="10515600" cy="1325563"/>
          </a:xfrm>
        </p:spPr>
        <p:txBody>
          <a:bodyPr/>
          <a:lstStyle/>
          <a:p>
            <a:r>
              <a:rPr lang="fr-FR" dirty="0" smtClean="0"/>
              <a:t>			Périmètre  de Défense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81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Memoire Online - Conception et déploiement d?une architecture réseau  sécurisée : cas de SUPEMIR - Angeline K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3" y="220255"/>
            <a:ext cx="10582334" cy="640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76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Applied Sciences | Free Full-Text | Firewall Best Practices for Securing  Smart Healthcare Environment: A Revi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5" y="201005"/>
            <a:ext cx="11330932" cy="644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35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 descr="379459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39" y="365125"/>
            <a:ext cx="11648351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28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387217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97" y="451612"/>
            <a:ext cx="11044719" cy="607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6694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49</Words>
  <Application>Microsoft Office PowerPoint</Application>
  <PresentationFormat>Grand écran</PresentationFormat>
  <Paragraphs>17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Sécurité en Profondeur </vt:lpstr>
      <vt:lpstr>Présentation PowerPoint</vt:lpstr>
      <vt:lpstr>   Périmètre  de Défense 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Sécurité en Profondeur</dc:title>
  <dc:creator>pc</dc:creator>
  <cp:lastModifiedBy>pc</cp:lastModifiedBy>
  <cp:revision>4</cp:revision>
  <dcterms:created xsi:type="dcterms:W3CDTF">2023-03-19T06:03:25Z</dcterms:created>
  <dcterms:modified xsi:type="dcterms:W3CDTF">2023-03-19T06:38:43Z</dcterms:modified>
</cp:coreProperties>
</file>