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B41FC-3E9E-4A28-989E-AEF23FB704BF}" v="37" dt="2021-01-29T13:06:23.923"/>
    <p1510:client id="{A96C9869-45C9-456A-946E-A5AF630B10B7}" v="9" dt="2021-01-29T13:00:54.620"/>
    <p1510:client id="{ADC3ABFA-CC69-4E9D-AD8A-CEF3990A5E28}" v="1" dt="2021-01-29T12:48:41.026"/>
    <p1510:client id="{D8EF5EF4-AF32-4B58-9190-6E79361052E8}" v="26" dt="2021-01-29T13:09:4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932B41FC-3E9E-4A28-989E-AEF23FB704BF}"/>
    <pc:docChg chg="modSld">
      <pc:chgData name="Utilisateur invité" userId="" providerId="Windows Live" clId="Web-{932B41FC-3E9E-4A28-989E-AEF23FB704BF}" dt="2021-01-29T13:06:23.923" v="21" actId="20577"/>
      <pc:docMkLst>
        <pc:docMk/>
      </pc:docMkLst>
      <pc:sldChg chg="modSp">
        <pc:chgData name="Utilisateur invité" userId="" providerId="Windows Live" clId="Web-{932B41FC-3E9E-4A28-989E-AEF23FB704BF}" dt="2021-01-29T13:06:23.923" v="21" actId="20577"/>
        <pc:sldMkLst>
          <pc:docMk/>
          <pc:sldMk cId="0" sldId="256"/>
        </pc:sldMkLst>
        <pc:spChg chg="mod">
          <ac:chgData name="Utilisateur invité" userId="" providerId="Windows Live" clId="Web-{932B41FC-3E9E-4A28-989E-AEF23FB704BF}" dt="2021-01-29T13:06:23.923" v="2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jasser heni" userId="27acf010862f92cf" providerId="Windows Live" clId="Web-{ADC3ABFA-CC69-4E9D-AD8A-CEF3990A5E28}"/>
    <pc:docChg chg="modSld">
      <pc:chgData name="jasser heni" userId="27acf010862f92cf" providerId="Windows Live" clId="Web-{ADC3ABFA-CC69-4E9D-AD8A-CEF3990A5E28}" dt="2021-01-29T12:48:41.026" v="0" actId="14100"/>
      <pc:docMkLst>
        <pc:docMk/>
      </pc:docMkLst>
      <pc:sldChg chg="modSp">
        <pc:chgData name="jasser heni" userId="27acf010862f92cf" providerId="Windows Live" clId="Web-{ADC3ABFA-CC69-4E9D-AD8A-CEF3990A5E28}" dt="2021-01-29T12:48:41.026" v="0" actId="14100"/>
        <pc:sldMkLst>
          <pc:docMk/>
          <pc:sldMk cId="0" sldId="256"/>
        </pc:sldMkLst>
        <pc:spChg chg="mod">
          <ac:chgData name="jasser heni" userId="27acf010862f92cf" providerId="Windows Live" clId="Web-{ADC3ABFA-CC69-4E9D-AD8A-CEF3990A5E28}" dt="2021-01-29T12:48:41.026" v="0" actId="14100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Utilisateur invité" providerId="Windows Live" clId="Web-{D8EF5EF4-AF32-4B58-9190-6E79361052E8}"/>
    <pc:docChg chg="modSld">
      <pc:chgData name="Utilisateur invité" userId="" providerId="Windows Live" clId="Web-{D8EF5EF4-AF32-4B58-9190-6E79361052E8}" dt="2021-01-29T13:09:48.673" v="12" actId="20577"/>
      <pc:docMkLst>
        <pc:docMk/>
      </pc:docMkLst>
      <pc:sldChg chg="modSp">
        <pc:chgData name="Utilisateur invité" userId="" providerId="Windows Live" clId="Web-{D8EF5EF4-AF32-4B58-9190-6E79361052E8}" dt="2021-01-29T13:07:53.220" v="2" actId="14100"/>
        <pc:sldMkLst>
          <pc:docMk/>
          <pc:sldMk cId="0" sldId="256"/>
        </pc:sldMkLst>
        <pc:spChg chg="mod">
          <ac:chgData name="Utilisateur invité" userId="" providerId="Windows Live" clId="Web-{D8EF5EF4-AF32-4B58-9190-6E79361052E8}" dt="2021-01-29T13:07:53.220" v="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Utilisateur invité" userId="" providerId="Windows Live" clId="Web-{D8EF5EF4-AF32-4B58-9190-6E79361052E8}" dt="2021-01-29T13:08:45.095" v="6" actId="20577"/>
        <pc:sldMkLst>
          <pc:docMk/>
          <pc:sldMk cId="0" sldId="257"/>
        </pc:sldMkLst>
        <pc:spChg chg="mod">
          <ac:chgData name="Utilisateur invité" userId="" providerId="Windows Live" clId="Web-{D8EF5EF4-AF32-4B58-9190-6E79361052E8}" dt="2021-01-29T13:08:45.095" v="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Utilisateur invité" userId="" providerId="Windows Live" clId="Web-{D8EF5EF4-AF32-4B58-9190-6E79361052E8}" dt="2021-01-29T13:09:07.845" v="9" actId="20577"/>
        <pc:sldMkLst>
          <pc:docMk/>
          <pc:sldMk cId="0" sldId="258"/>
        </pc:sldMkLst>
        <pc:spChg chg="mod">
          <ac:chgData name="Utilisateur invité" userId="" providerId="Windows Live" clId="Web-{D8EF5EF4-AF32-4B58-9190-6E79361052E8}" dt="2021-01-29T13:09:07.845" v="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Utilisateur invité" userId="" providerId="Windows Live" clId="Web-{D8EF5EF4-AF32-4B58-9190-6E79361052E8}" dt="2021-01-29T13:09:48.673" v="12" actId="20577"/>
        <pc:sldMkLst>
          <pc:docMk/>
          <pc:sldMk cId="0" sldId="259"/>
        </pc:sldMkLst>
        <pc:spChg chg="mod">
          <ac:chgData name="Utilisateur invité" userId="" providerId="Windows Live" clId="Web-{D8EF5EF4-AF32-4B58-9190-6E79361052E8}" dt="2021-01-29T13:09:48.673" v="12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Utilisateur invité" providerId="Windows Live" clId="Web-{A96C9869-45C9-456A-946E-A5AF630B10B7}"/>
    <pc:docChg chg="modSld">
      <pc:chgData name="Utilisateur invité" userId="" providerId="Windows Live" clId="Web-{A96C9869-45C9-456A-946E-A5AF630B10B7}" dt="2021-01-29T13:00:54.604" v="6" actId="20577"/>
      <pc:docMkLst>
        <pc:docMk/>
      </pc:docMkLst>
      <pc:sldChg chg="modSp">
        <pc:chgData name="Utilisateur invité" userId="" providerId="Windows Live" clId="Web-{A96C9869-45C9-456A-946E-A5AF630B10B7}" dt="2021-01-29T13:00:54.604" v="6" actId="20577"/>
        <pc:sldMkLst>
          <pc:docMk/>
          <pc:sldMk cId="0" sldId="256"/>
        </pc:sldMkLst>
        <pc:spChg chg="mod">
          <ac:chgData name="Utilisateur invité" userId="" providerId="Windows Live" clId="Web-{A96C9869-45C9-456A-946E-A5AF630B10B7}" dt="2021-01-29T13:00:54.604" v="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31FE-6333-441D-AA3A-E2A8AB04657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6939"/>
            <a:ext cx="7772400" cy="2283511"/>
          </a:xfrm>
        </p:spPr>
        <p:txBody>
          <a:bodyPr>
            <a:normAutofit/>
          </a:bodyPr>
          <a:lstStyle/>
          <a:p>
            <a:r>
              <a:rPr lang="fr-FR" b="1"/>
              <a:t>RDBMS (</a:t>
            </a:r>
            <a:r>
              <a:rPr lang="fr-FR" b="1" err="1"/>
              <a:t>relational</a:t>
            </a:r>
            <a:r>
              <a:rPr lang="fr-FR" b="1"/>
              <a:t> </a:t>
            </a:r>
            <a:r>
              <a:rPr lang="fr-FR" b="1" err="1"/>
              <a:t>database</a:t>
            </a:r>
            <a:r>
              <a:rPr lang="fr-FR" b="1"/>
              <a:t> management system)</a:t>
            </a:r>
            <a:br>
              <a:rPr lang="fr-FR" b="1"/>
            </a:b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830" y="3659020"/>
            <a:ext cx="6457595" cy="320087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i="1"/>
              <a:t>Un </a:t>
            </a:r>
            <a:r>
              <a:rPr lang="en-US" i="1" err="1"/>
              <a:t>système</a:t>
            </a:r>
            <a:r>
              <a:rPr lang="en-US" i="1"/>
              <a:t> de gestion de base de </a:t>
            </a:r>
            <a:r>
              <a:rPr lang="en-US" i="1" err="1"/>
              <a:t>données</a:t>
            </a:r>
            <a:r>
              <a:rPr lang="en-US" i="1"/>
              <a:t> </a:t>
            </a:r>
            <a:r>
              <a:rPr lang="en-US" i="1" err="1"/>
              <a:t>relationnelle</a:t>
            </a:r>
            <a:r>
              <a:rPr lang="en-US" i="1"/>
              <a:t> (SGBDR)</a:t>
            </a:r>
            <a:endParaRPr lang="fr-FR" i="1"/>
          </a:p>
          <a:p>
            <a:endParaRPr lang="en-US" i="1"/>
          </a:p>
          <a:p>
            <a:r>
              <a:rPr lang="en-US" i="1"/>
              <a:t>- </a:t>
            </a:r>
            <a:r>
              <a:rPr lang="en-US" i="1" err="1"/>
              <a:t>est</a:t>
            </a:r>
            <a:r>
              <a:rPr lang="en-US" i="1"/>
              <a:t> le </a:t>
            </a:r>
            <a:r>
              <a:rPr lang="en-US" i="1" err="1"/>
              <a:t>système</a:t>
            </a:r>
            <a:r>
              <a:rPr lang="en-US" i="1"/>
              <a:t> de base de </a:t>
            </a:r>
            <a:r>
              <a:rPr lang="en-US" i="1" err="1"/>
              <a:t>données</a:t>
            </a:r>
            <a:r>
              <a:rPr lang="en-US" i="1"/>
              <a:t> le plus </a:t>
            </a:r>
            <a:r>
              <a:rPr lang="en-US" i="1" err="1"/>
              <a:t>populaire</a:t>
            </a:r>
            <a:r>
              <a:rPr lang="en-US" i="1"/>
              <a:t> </a:t>
            </a:r>
            <a:r>
              <a:rPr lang="en-US" i="1" err="1"/>
              <a:t>parmi</a:t>
            </a:r>
            <a:r>
              <a:rPr lang="en-US" i="1"/>
              <a:t> les </a:t>
            </a:r>
            <a:r>
              <a:rPr lang="en-US" i="1" err="1"/>
              <a:t>organisations</a:t>
            </a:r>
            <a:r>
              <a:rPr lang="en-US" i="1"/>
              <a:t> du monde </a:t>
            </a:r>
            <a:r>
              <a:rPr lang="en-US" i="1" err="1"/>
              <a:t>entier</a:t>
            </a:r>
            <a:endParaRPr lang="en-US" i="1"/>
          </a:p>
          <a:p>
            <a:endParaRPr lang="en-US" i="1"/>
          </a:p>
          <a:p>
            <a:r>
              <a:rPr lang="en-US" i="1"/>
              <a:t>-</a:t>
            </a:r>
            <a:r>
              <a:rPr lang="en-US" i="1" err="1"/>
              <a:t>est</a:t>
            </a:r>
            <a:r>
              <a:rPr lang="en-US" i="1"/>
              <a:t> </a:t>
            </a:r>
            <a:r>
              <a:rPr lang="en-US" i="1" err="1"/>
              <a:t>une</a:t>
            </a:r>
            <a:r>
              <a:rPr lang="en-US" i="1"/>
              <a:t> collection de </a:t>
            </a:r>
            <a:r>
              <a:rPr lang="en-US" i="1" err="1"/>
              <a:t>programmes</a:t>
            </a:r>
            <a:endParaRPr lang="en-US" i="1"/>
          </a:p>
          <a:p>
            <a:endParaRPr lang="en-US" i="1"/>
          </a:p>
          <a:p>
            <a:r>
              <a:rPr lang="en-US" i="1"/>
              <a:t>- Il </a:t>
            </a:r>
            <a:r>
              <a:rPr lang="en-US" i="1" err="1"/>
              <a:t>fournit</a:t>
            </a:r>
            <a:r>
              <a:rPr lang="en-US" i="1"/>
              <a:t> </a:t>
            </a:r>
            <a:r>
              <a:rPr lang="en-US" i="1" err="1"/>
              <a:t>une</a:t>
            </a:r>
            <a:r>
              <a:rPr lang="en-US" i="1"/>
              <a:t> </a:t>
            </a:r>
            <a:r>
              <a:rPr lang="en-US" i="1" err="1"/>
              <a:t>méthode</a:t>
            </a:r>
            <a:r>
              <a:rPr lang="en-US" i="1"/>
              <a:t> </a:t>
            </a:r>
            <a:r>
              <a:rPr lang="en-US" i="1" err="1"/>
              <a:t>fiable</a:t>
            </a:r>
            <a:r>
              <a:rPr lang="en-US" i="1"/>
              <a:t> de stockage et de </a:t>
            </a:r>
            <a:r>
              <a:rPr lang="en-US" i="1" err="1"/>
              <a:t>récupération</a:t>
            </a:r>
            <a:r>
              <a:rPr lang="en-US" i="1"/>
              <a:t> de </a:t>
            </a:r>
            <a:r>
              <a:rPr lang="en-US" i="1" err="1"/>
              <a:t>grandes</a:t>
            </a:r>
            <a:r>
              <a:rPr lang="en-US" i="1"/>
              <a:t> </a:t>
            </a:r>
            <a:r>
              <a:rPr lang="en-US" i="1" err="1"/>
              <a:t>quantités</a:t>
            </a:r>
            <a:r>
              <a:rPr lang="en-US" i="1"/>
              <a:t> de </a:t>
            </a:r>
            <a:r>
              <a:rPr lang="en-US" i="1" err="1"/>
              <a:t>données</a:t>
            </a:r>
            <a:endParaRPr lang="en-US" i="1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  <a:p>
            <a:endParaRPr lang="fr-FR" sz="1800" i="1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571636"/>
          </a:xfrm>
        </p:spPr>
        <p:txBody>
          <a:bodyPr>
            <a:normAutofit fontScale="90000"/>
          </a:bodyPr>
          <a:lstStyle/>
          <a:p>
            <a:r>
              <a:rPr lang="fr-FR"/>
              <a:t>MySQL</a:t>
            </a:r>
            <a:br>
              <a:rPr lang="fr-FR"/>
            </a:br>
            <a:r>
              <a:rPr lang="fr-FR"/>
              <a:t> </a:t>
            </a:r>
            <a:br>
              <a:rPr lang="fr-FR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>
                <a:ea typeface="+mn-lt"/>
                <a:cs typeface="+mn-lt"/>
              </a:rPr>
              <a:t>MySQL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la base de </a:t>
            </a:r>
            <a:r>
              <a:rPr lang="en-US" sz="1800" err="1">
                <a:ea typeface="+mn-lt"/>
                <a:cs typeface="+mn-lt"/>
              </a:rPr>
              <a:t>données</a:t>
            </a:r>
            <a:r>
              <a:rPr lang="en-US" sz="1800">
                <a:ea typeface="+mn-lt"/>
                <a:cs typeface="+mn-lt"/>
              </a:rPr>
              <a:t> SQL open source la plus </a:t>
            </a:r>
            <a:r>
              <a:rPr lang="en-US" sz="1800" err="1">
                <a:ea typeface="+mn-lt"/>
                <a:cs typeface="+mn-lt"/>
              </a:rPr>
              <a:t>populaire</a:t>
            </a:r>
            <a:endParaRPr lang="en-US" sz="1800" err="1">
              <a:cs typeface="Calibri"/>
            </a:endParaRPr>
          </a:p>
          <a:p>
            <a:endParaRPr lang="en-US"/>
          </a:p>
          <a:p>
            <a:r>
              <a:rPr lang="en-US" sz="1800">
                <a:ea typeface="+mn-lt"/>
                <a:cs typeface="+mn-lt"/>
              </a:rPr>
              <a:t> 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une</a:t>
            </a:r>
            <a:r>
              <a:rPr lang="en-US" sz="1800">
                <a:ea typeface="+mn-lt"/>
                <a:cs typeface="+mn-lt"/>
              </a:rPr>
              <a:t> base de </a:t>
            </a:r>
            <a:r>
              <a:rPr lang="en-US" sz="1800" err="1">
                <a:ea typeface="+mn-lt"/>
                <a:cs typeface="+mn-lt"/>
              </a:rPr>
              <a:t>données</a:t>
            </a:r>
            <a:r>
              <a:rPr lang="en-US" sz="1800">
                <a:ea typeface="+mn-lt"/>
                <a:cs typeface="+mn-lt"/>
              </a:rPr>
              <a:t> SQL open source</a:t>
            </a:r>
            <a:endParaRPr lang="en-US"/>
          </a:p>
          <a:p>
            <a:endParaRPr lang="en-US"/>
          </a:p>
          <a:p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livré</a:t>
            </a:r>
            <a:r>
              <a:rPr lang="en-US" sz="1800">
                <a:ea typeface="+mn-lt"/>
                <a:cs typeface="+mn-lt"/>
              </a:rPr>
              <a:t> avec un </a:t>
            </a:r>
            <a:r>
              <a:rPr lang="en-US" sz="1800" err="1">
                <a:ea typeface="+mn-lt"/>
                <a:cs typeface="+mn-lt"/>
              </a:rPr>
              <a:t>serveur</a:t>
            </a:r>
            <a:r>
              <a:rPr lang="en-US" sz="1800">
                <a:ea typeface="+mn-lt"/>
                <a:cs typeface="+mn-lt"/>
              </a:rPr>
              <a:t> de base de </a:t>
            </a:r>
            <a:r>
              <a:rPr lang="en-US" sz="1800" err="1">
                <a:ea typeface="+mn-lt"/>
                <a:cs typeface="+mn-lt"/>
              </a:rPr>
              <a:t>données</a:t>
            </a:r>
            <a:r>
              <a:rPr lang="en-US" sz="1800">
                <a:ea typeface="+mn-lt"/>
                <a:cs typeface="+mn-lt"/>
              </a:rPr>
              <a:t> SQL </a:t>
            </a:r>
            <a:r>
              <a:rPr lang="en-US" sz="1800" err="1">
                <a:ea typeface="+mn-lt"/>
                <a:cs typeface="+mn-lt"/>
              </a:rPr>
              <a:t>très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rapide</a:t>
            </a:r>
            <a:r>
              <a:rPr lang="en-US" sz="1800">
                <a:ea typeface="+mn-lt"/>
                <a:cs typeface="+mn-lt"/>
              </a:rPr>
              <a:t>, multi-thread, multi-</a:t>
            </a:r>
            <a:r>
              <a:rPr lang="en-US" sz="1800" err="1">
                <a:ea typeface="+mn-lt"/>
                <a:cs typeface="+mn-lt"/>
              </a:rPr>
              <a:t>utilisateurs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robuste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r>
              <a:rPr lang="en-US" sz="1800" err="1">
                <a:ea typeface="+mn-lt"/>
                <a:cs typeface="+mn-lt"/>
              </a:rPr>
              <a:t>utilisez</a:t>
            </a:r>
            <a:r>
              <a:rPr lang="en-US" sz="1800">
                <a:ea typeface="+mn-lt"/>
                <a:cs typeface="+mn-lt"/>
              </a:rPr>
              <a:t> SQL (et des </a:t>
            </a:r>
            <a:r>
              <a:rPr lang="en-US" sz="1800" err="1">
                <a:ea typeface="+mn-lt"/>
                <a:cs typeface="+mn-lt"/>
              </a:rPr>
              <a:t>variantes</a:t>
            </a:r>
            <a:r>
              <a:rPr lang="en-US" sz="1800">
                <a:ea typeface="+mn-lt"/>
                <a:cs typeface="+mn-lt"/>
              </a:rPr>
              <a:t> de SQL) pour </a:t>
            </a:r>
            <a:r>
              <a:rPr lang="en-US" sz="1800" err="1">
                <a:ea typeface="+mn-lt"/>
                <a:cs typeface="+mn-lt"/>
              </a:rPr>
              <a:t>accéder</a:t>
            </a:r>
            <a:r>
              <a:rPr lang="en-US" sz="1800">
                <a:ea typeface="+mn-lt"/>
                <a:cs typeface="+mn-lt"/>
              </a:rPr>
              <a:t> aux </a:t>
            </a:r>
            <a:r>
              <a:rPr lang="en-US" sz="1800" err="1">
                <a:ea typeface="+mn-lt"/>
                <a:cs typeface="+mn-lt"/>
              </a:rPr>
              <a:t>données</a:t>
            </a:r>
            <a:r>
              <a:rPr lang="en-US" sz="1800">
                <a:ea typeface="+mn-lt"/>
                <a:cs typeface="+mn-lt"/>
              </a:rPr>
              <a:t> des tables.</a:t>
            </a:r>
            <a:endParaRPr lang="en-US"/>
          </a:p>
          <a:p>
            <a:endParaRPr lang="en-US"/>
          </a:p>
          <a:p>
            <a:r>
              <a:rPr lang="en-US" sz="1800">
                <a:ea typeface="+mn-lt"/>
                <a:cs typeface="+mn-lt"/>
              </a:rPr>
              <a:t>MySQL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qu'il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facile à </a:t>
            </a:r>
            <a:r>
              <a:rPr lang="en-US" sz="1800" err="1">
                <a:ea typeface="+mn-lt"/>
                <a:cs typeface="+mn-lt"/>
              </a:rPr>
              <a:t>utiliser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peu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coûteux</a:t>
            </a:r>
            <a:r>
              <a:rPr lang="en-US" sz="1800">
                <a:ea typeface="+mn-lt"/>
                <a:cs typeface="+mn-lt"/>
              </a:rPr>
              <a:t>, fiable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428760"/>
          </a:xfrm>
        </p:spPr>
        <p:txBody>
          <a:bodyPr/>
          <a:lstStyle/>
          <a:p>
            <a:r>
              <a:rPr lang="fr-FR" err="1"/>
              <a:t>PostgreSQL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PostgreSQL est une base de données SQL open source</a:t>
            </a:r>
            <a:endParaRPr lang="en-US" sz="1800">
              <a:cs typeface="Calibri"/>
            </a:endParaRPr>
          </a:p>
          <a:p>
            <a:endParaRPr lang="en-US"/>
          </a:p>
          <a:p>
            <a:r>
              <a:rPr lang="en-US" sz="1800">
                <a:ea typeface="+mn-lt"/>
                <a:cs typeface="+mn-lt"/>
              </a:rPr>
              <a:t>Il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facile à utiliser, peu coûteux, fiable et dispose d'une large communauté de développeurs.</a:t>
            </a:r>
            <a:endParaRPr lang="en-US"/>
          </a:p>
          <a:p>
            <a:endParaRPr lang="en-US"/>
          </a:p>
          <a:p>
            <a:r>
              <a:rPr lang="en-US" sz="1800">
                <a:ea typeface="+mn-lt"/>
                <a:cs typeface="+mn-lt"/>
              </a:rPr>
              <a:t>PostgreSQL est qu'il peut être plus lent en performances que d'autres bases de données telles que MySQL.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Un </a:t>
            </a:r>
            <a:r>
              <a:rPr lang="en-US" sz="1800" err="1">
                <a:ea typeface="+mn-lt"/>
                <a:cs typeface="+mn-lt"/>
              </a:rPr>
              <a:t>gros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tas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données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auquel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nombreuses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personnes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peuvent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accéder</a:t>
            </a:r>
            <a:r>
              <a:rPr lang="en-US" sz="1800">
                <a:ea typeface="+mn-lt"/>
                <a:cs typeface="+mn-lt"/>
              </a:rPr>
              <a:t> à la </a:t>
            </a:r>
            <a:r>
              <a:rPr lang="en-US" sz="1800" err="1">
                <a:ea typeface="+mn-lt"/>
                <a:cs typeface="+mn-lt"/>
              </a:rPr>
              <a:t>fois</a:t>
            </a:r>
            <a:endParaRPr lang="en-US" sz="1800" err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800">
                <a:ea typeface="+mn-lt"/>
                <a:cs typeface="+mn-lt"/>
              </a:rPr>
              <a:t>SQL Server </a:t>
            </a:r>
            <a:r>
              <a:rPr lang="en-US" sz="1800" err="1">
                <a:ea typeface="+mn-lt"/>
                <a:cs typeface="+mn-lt"/>
              </a:rPr>
              <a:t>lui-même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une</a:t>
            </a:r>
            <a:r>
              <a:rPr lang="en-US" sz="1800">
                <a:ea typeface="+mn-lt"/>
                <a:cs typeface="+mn-lt"/>
              </a:rPr>
              <a:t> collection de services, </a:t>
            </a:r>
            <a:r>
              <a:rPr lang="en-US" sz="1800" err="1">
                <a:ea typeface="+mn-lt"/>
                <a:cs typeface="+mn-lt"/>
              </a:rPr>
              <a:t>d'applications</a:t>
            </a:r>
            <a:r>
              <a:rPr lang="en-US" sz="1800">
                <a:ea typeface="+mn-lt"/>
                <a:cs typeface="+mn-lt"/>
              </a:rPr>
              <a:t>, de </a:t>
            </a:r>
            <a:r>
              <a:rPr lang="en-US" sz="1800" err="1">
                <a:ea typeface="+mn-lt"/>
                <a:cs typeface="+mn-lt"/>
              </a:rPr>
              <a:t>bibliothèques</a:t>
            </a:r>
            <a:r>
              <a:rPr lang="en-US" sz="1800">
                <a:ea typeface="+mn-lt"/>
                <a:cs typeface="+mn-lt"/>
              </a:rPr>
              <a:t>. Et </a:t>
            </a:r>
            <a:r>
              <a:rPr lang="en-US" sz="1800" err="1">
                <a:ea typeface="+mn-lt"/>
                <a:cs typeface="+mn-lt"/>
              </a:rPr>
              <a:t>lorsque</a:t>
            </a:r>
            <a:r>
              <a:rPr lang="en-US" sz="1800">
                <a:ea typeface="+mn-lt"/>
                <a:cs typeface="+mn-lt"/>
              </a:rPr>
              <a:t> nous les </a:t>
            </a:r>
            <a:r>
              <a:rPr lang="en-US" sz="1800" err="1">
                <a:ea typeface="+mn-lt"/>
                <a:cs typeface="+mn-lt"/>
              </a:rPr>
              <a:t>mettons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tous</a:t>
            </a:r>
            <a:r>
              <a:rPr lang="en-US" sz="1800">
                <a:ea typeface="+mn-lt"/>
                <a:cs typeface="+mn-lt"/>
              </a:rPr>
              <a:t> ensemble, nous les </a:t>
            </a:r>
            <a:r>
              <a:rPr lang="en-US" sz="1800" err="1">
                <a:ea typeface="+mn-lt"/>
                <a:cs typeface="+mn-lt"/>
              </a:rPr>
              <a:t>appelons</a:t>
            </a:r>
            <a:r>
              <a:rPr lang="en-US" sz="1800">
                <a:ea typeface="+mn-lt"/>
                <a:cs typeface="+mn-lt"/>
              </a:rPr>
              <a:t> SQL Server.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RDBMS (relational database management system) </vt:lpstr>
      <vt:lpstr>MySQL   </vt:lpstr>
      <vt:lpstr>PostgreSQL</vt:lpstr>
      <vt:lpstr>SQL SERVER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(relational database management system) </dc:title>
  <dc:creator>Wessim Gaidi</dc:creator>
  <cp:revision>1</cp:revision>
  <dcterms:created xsi:type="dcterms:W3CDTF">2021-01-23T20:14:30Z</dcterms:created>
  <dcterms:modified xsi:type="dcterms:W3CDTF">2021-01-29T13:10:18Z</dcterms:modified>
</cp:coreProperties>
</file>