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68" r:id="rId7"/>
    <p:sldId id="258" r:id="rId8"/>
    <p:sldId id="261" r:id="rId9"/>
    <p:sldId id="259" r:id="rId10"/>
    <p:sldId id="260"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D5DFF1-35D4-45A1-AFF6-A52898F73E04}"/>
              </a:ext>
            </a:extLst>
          </p:cNvPr>
          <p:cNvSpPr>
            <a:spLocks noGrp="1"/>
          </p:cNvSpPr>
          <p:nvPr>
            <p:ph type="ctrTitle"/>
          </p:nvPr>
        </p:nvSpPr>
        <p:spPr>
          <a:xfrm>
            <a:off x="1915127" y="1192708"/>
            <a:ext cx="8361229" cy="2098226"/>
          </a:xfrm>
        </p:spPr>
        <p:txBody>
          <a:bodyPr/>
          <a:lstStyle/>
          <a:p>
            <a:r>
              <a:rPr lang="fr-FR" sz="4400" dirty="0"/>
              <a:t>Cahier des charges Application web et mobile « SADAKA »</a:t>
            </a:r>
          </a:p>
        </p:txBody>
      </p:sp>
      <p:sp>
        <p:nvSpPr>
          <p:cNvPr id="3" name="Sous-titre 2">
            <a:extLst>
              <a:ext uri="{FF2B5EF4-FFF2-40B4-BE49-F238E27FC236}">
                <a16:creationId xmlns:a16="http://schemas.microsoft.com/office/drawing/2014/main" id="{3B7F49B7-AF32-4CA6-825F-FCEC14D8CB95}"/>
              </a:ext>
            </a:extLst>
          </p:cNvPr>
          <p:cNvSpPr>
            <a:spLocks noGrp="1"/>
          </p:cNvSpPr>
          <p:nvPr>
            <p:ph type="subTitle" idx="1"/>
          </p:nvPr>
        </p:nvSpPr>
        <p:spPr>
          <a:xfrm>
            <a:off x="2679906" y="3956279"/>
            <a:ext cx="7596450" cy="1086237"/>
          </a:xfrm>
        </p:spPr>
        <p:txBody>
          <a:bodyPr>
            <a:normAutofit fontScale="92500" lnSpcReduction="10000"/>
          </a:bodyPr>
          <a:lstStyle/>
          <a:p>
            <a:r>
              <a:rPr lang="fr-FR" b="1" dirty="0"/>
              <a:t>Réalisé par: </a:t>
            </a:r>
            <a:r>
              <a:rPr lang="fr-FR" dirty="0" err="1"/>
              <a:t>Meskini</a:t>
            </a:r>
            <a:r>
              <a:rPr lang="fr-FR" dirty="0"/>
              <a:t> </a:t>
            </a:r>
            <a:r>
              <a:rPr lang="fr-FR" dirty="0" err="1"/>
              <a:t>Louay</a:t>
            </a:r>
            <a:br>
              <a:rPr lang="fr-FR" dirty="0"/>
            </a:br>
            <a:r>
              <a:rPr lang="fr-FR" b="1" dirty="0"/>
              <a:t>Sujet: </a:t>
            </a:r>
            <a:r>
              <a:rPr lang="fr-FR" dirty="0"/>
              <a:t>Développement d’une plateforme de mise en relation entre les associations et les bénévoles</a:t>
            </a:r>
          </a:p>
          <a:p>
            <a:endParaRPr lang="fr-FR" dirty="0"/>
          </a:p>
        </p:txBody>
      </p:sp>
    </p:spTree>
    <p:extLst>
      <p:ext uri="{BB962C8B-B14F-4D97-AF65-F5344CB8AC3E}">
        <p14:creationId xmlns:p14="http://schemas.microsoft.com/office/powerpoint/2010/main" val="1553065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4634EB-F31E-41D3-8D83-4177BE1DB94C}"/>
              </a:ext>
            </a:extLst>
          </p:cNvPr>
          <p:cNvSpPr>
            <a:spLocks noGrp="1"/>
          </p:cNvSpPr>
          <p:nvPr>
            <p:ph type="title"/>
          </p:nvPr>
        </p:nvSpPr>
        <p:spPr/>
        <p:txBody>
          <a:bodyPr/>
          <a:lstStyle/>
          <a:p>
            <a:r>
              <a:rPr lang="fr-FR" dirty="0"/>
              <a:t>Bénévoles / membre</a:t>
            </a:r>
            <a:br>
              <a:rPr lang="fr-FR" dirty="0"/>
            </a:br>
            <a:endParaRPr lang="fr-FR" dirty="0"/>
          </a:p>
        </p:txBody>
      </p:sp>
      <p:sp>
        <p:nvSpPr>
          <p:cNvPr id="3" name="Espace réservé du contenu 2">
            <a:extLst>
              <a:ext uri="{FF2B5EF4-FFF2-40B4-BE49-F238E27FC236}">
                <a16:creationId xmlns:a16="http://schemas.microsoft.com/office/drawing/2014/main" id="{8C023F93-9748-4671-AE1F-7F8F6EA33566}"/>
              </a:ext>
            </a:extLst>
          </p:cNvPr>
          <p:cNvSpPr>
            <a:spLocks noGrp="1"/>
          </p:cNvSpPr>
          <p:nvPr>
            <p:ph idx="1"/>
          </p:nvPr>
        </p:nvSpPr>
        <p:spPr/>
        <p:txBody>
          <a:bodyPr/>
          <a:lstStyle/>
          <a:p>
            <a:r>
              <a:rPr lang="fr-FR" dirty="0"/>
              <a:t>Déposer des dons</a:t>
            </a:r>
          </a:p>
          <a:p>
            <a:r>
              <a:rPr lang="fr-FR" dirty="0"/>
              <a:t>Consulter les événements</a:t>
            </a:r>
          </a:p>
          <a:p>
            <a:r>
              <a:rPr lang="fr-FR" dirty="0"/>
              <a:t>Gestion de son compte</a:t>
            </a:r>
          </a:p>
          <a:p>
            <a:r>
              <a:rPr lang="fr-FR" dirty="0"/>
              <a:t>Discuter avec autre membres ou associations</a:t>
            </a:r>
          </a:p>
          <a:p>
            <a:endParaRPr lang="fr-FR" dirty="0"/>
          </a:p>
        </p:txBody>
      </p:sp>
    </p:spTree>
    <p:extLst>
      <p:ext uri="{BB962C8B-B14F-4D97-AF65-F5344CB8AC3E}">
        <p14:creationId xmlns:p14="http://schemas.microsoft.com/office/powerpoint/2010/main" val="81066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F7B7B-C65A-49CF-A2E4-00424422D73C}"/>
              </a:ext>
            </a:extLst>
          </p:cNvPr>
          <p:cNvSpPr>
            <a:spLocks noGrp="1"/>
          </p:cNvSpPr>
          <p:nvPr>
            <p:ph type="title"/>
          </p:nvPr>
        </p:nvSpPr>
        <p:spPr/>
        <p:txBody>
          <a:bodyPr/>
          <a:lstStyle/>
          <a:p>
            <a:r>
              <a:rPr lang="fr-FR" dirty="0"/>
              <a:t>Besoins non fonctionnels</a:t>
            </a:r>
          </a:p>
        </p:txBody>
      </p:sp>
      <p:sp>
        <p:nvSpPr>
          <p:cNvPr id="3" name="Espace réservé du contenu 2">
            <a:extLst>
              <a:ext uri="{FF2B5EF4-FFF2-40B4-BE49-F238E27FC236}">
                <a16:creationId xmlns:a16="http://schemas.microsoft.com/office/drawing/2014/main" id="{4F91B2BA-281C-4212-A593-D0CFFE996A66}"/>
              </a:ext>
            </a:extLst>
          </p:cNvPr>
          <p:cNvSpPr>
            <a:spLocks noGrp="1"/>
          </p:cNvSpPr>
          <p:nvPr>
            <p:ph idx="1"/>
          </p:nvPr>
        </p:nvSpPr>
        <p:spPr/>
        <p:txBody>
          <a:bodyPr/>
          <a:lstStyle/>
          <a:p>
            <a:r>
              <a:rPr lang="fr-FR" dirty="0"/>
              <a:t>Ergonomie de l’application</a:t>
            </a:r>
          </a:p>
          <a:p>
            <a:r>
              <a:rPr lang="fr-FR" dirty="0"/>
              <a:t>Sécurité</a:t>
            </a:r>
          </a:p>
          <a:p>
            <a:r>
              <a:rPr lang="fr-FR" dirty="0"/>
              <a:t>Performance et fiabilité</a:t>
            </a:r>
          </a:p>
        </p:txBody>
      </p:sp>
    </p:spTree>
    <p:extLst>
      <p:ext uri="{BB962C8B-B14F-4D97-AF65-F5344CB8AC3E}">
        <p14:creationId xmlns:p14="http://schemas.microsoft.com/office/powerpoint/2010/main" val="321469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36220-A090-4EE9-BE42-D4CAADFEC9E5}"/>
              </a:ext>
            </a:extLst>
          </p:cNvPr>
          <p:cNvSpPr>
            <a:spLocks noGrp="1"/>
          </p:cNvSpPr>
          <p:nvPr>
            <p:ph type="title"/>
          </p:nvPr>
        </p:nvSpPr>
        <p:spPr/>
        <p:txBody>
          <a:bodyPr/>
          <a:lstStyle/>
          <a:p>
            <a:r>
              <a:rPr lang="fr-FR" dirty="0"/>
              <a:t>Choix des technologies</a:t>
            </a:r>
          </a:p>
        </p:txBody>
      </p:sp>
      <p:sp>
        <p:nvSpPr>
          <p:cNvPr id="3" name="Espace réservé du contenu 2">
            <a:extLst>
              <a:ext uri="{FF2B5EF4-FFF2-40B4-BE49-F238E27FC236}">
                <a16:creationId xmlns:a16="http://schemas.microsoft.com/office/drawing/2014/main" id="{202186C2-158F-413C-9A28-651313F85C1B}"/>
              </a:ext>
            </a:extLst>
          </p:cNvPr>
          <p:cNvSpPr>
            <a:spLocks noGrp="1"/>
          </p:cNvSpPr>
          <p:nvPr>
            <p:ph idx="1"/>
          </p:nvPr>
        </p:nvSpPr>
        <p:spPr/>
        <p:txBody>
          <a:bodyPr/>
          <a:lstStyle/>
          <a:p>
            <a:r>
              <a:rPr lang="fr-FR" dirty="0" err="1"/>
              <a:t>Back-end</a:t>
            </a:r>
            <a:r>
              <a:rPr lang="fr-FR" dirty="0"/>
              <a:t>: Symfony 3,4</a:t>
            </a:r>
          </a:p>
          <a:p>
            <a:r>
              <a:rPr lang="fr-FR" dirty="0" err="1"/>
              <a:t>Front-end</a:t>
            </a:r>
            <a:r>
              <a:rPr lang="fr-FR" dirty="0"/>
              <a:t>: </a:t>
            </a:r>
            <a:r>
              <a:rPr lang="fr-FR" dirty="0" err="1"/>
              <a:t>ReactJs</a:t>
            </a:r>
            <a:endParaRPr lang="fr-FR" dirty="0"/>
          </a:p>
          <a:p>
            <a:r>
              <a:rPr lang="fr-FR" dirty="0"/>
              <a:t>Mobile: </a:t>
            </a:r>
            <a:r>
              <a:rPr lang="fr-FR" dirty="0" err="1"/>
              <a:t>React</a:t>
            </a:r>
            <a:r>
              <a:rPr lang="fr-FR" dirty="0"/>
              <a:t> Native</a:t>
            </a:r>
          </a:p>
          <a:p>
            <a:r>
              <a:rPr lang="fr-FR" dirty="0"/>
              <a:t>Base de </a:t>
            </a:r>
            <a:r>
              <a:rPr lang="fr-FR" dirty="0" err="1"/>
              <a:t>donnees</a:t>
            </a:r>
            <a:r>
              <a:rPr lang="fr-FR" dirty="0"/>
              <a:t>: </a:t>
            </a:r>
            <a:r>
              <a:rPr lang="fr-FR" dirty="0" err="1"/>
              <a:t>MySql</a:t>
            </a:r>
            <a:endParaRPr lang="fr-FR" dirty="0"/>
          </a:p>
        </p:txBody>
      </p:sp>
    </p:spTree>
    <p:extLst>
      <p:ext uri="{BB962C8B-B14F-4D97-AF65-F5344CB8AC3E}">
        <p14:creationId xmlns:p14="http://schemas.microsoft.com/office/powerpoint/2010/main" val="2356796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E963F3-9521-49D7-B0B3-54160B893BB2}"/>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399D6403-F6FF-473F-B21F-00541E350C0B}"/>
              </a:ext>
            </a:extLst>
          </p:cNvPr>
          <p:cNvSpPr>
            <a:spLocks noGrp="1"/>
          </p:cNvSpPr>
          <p:nvPr>
            <p:ph idx="1"/>
          </p:nvPr>
        </p:nvSpPr>
        <p:spPr/>
        <p:txBody>
          <a:bodyPr/>
          <a:lstStyle/>
          <a:p>
            <a:r>
              <a:rPr lang="fr-FR" dirty="0"/>
              <a:t>Cette cahier des charges nous donnons  une vision techniques à propos ce projet dont nous avons présenter les besoins fonctionnels et non fonctionnels principaux</a:t>
            </a:r>
          </a:p>
        </p:txBody>
      </p:sp>
    </p:spTree>
    <p:extLst>
      <p:ext uri="{BB962C8B-B14F-4D97-AF65-F5344CB8AC3E}">
        <p14:creationId xmlns:p14="http://schemas.microsoft.com/office/powerpoint/2010/main" val="202592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34C6C8-FC45-44E5-AB8E-750D987F40CA}"/>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43A0C43A-3943-4DA6-9F8D-5CB47BE0BF6A}"/>
              </a:ext>
            </a:extLst>
          </p:cNvPr>
          <p:cNvSpPr>
            <a:spLocks noGrp="1"/>
          </p:cNvSpPr>
          <p:nvPr>
            <p:ph idx="1"/>
          </p:nvPr>
        </p:nvSpPr>
        <p:spPr/>
        <p:txBody>
          <a:bodyPr/>
          <a:lstStyle/>
          <a:p>
            <a:r>
              <a:rPr lang="fr-FR" dirty="0"/>
              <a:t>Introduction</a:t>
            </a:r>
          </a:p>
          <a:p>
            <a:r>
              <a:rPr lang="fr-FR" dirty="0"/>
              <a:t>Présentation de </a:t>
            </a:r>
            <a:r>
              <a:rPr lang="fr-FR" dirty="0" err="1"/>
              <a:t>Genext</a:t>
            </a:r>
            <a:r>
              <a:rPr lang="fr-FR" dirty="0"/>
              <a:t>-IT</a:t>
            </a:r>
          </a:p>
          <a:p>
            <a:r>
              <a:rPr lang="fr-FR" dirty="0"/>
              <a:t>Présentation du projet</a:t>
            </a:r>
          </a:p>
          <a:p>
            <a:r>
              <a:rPr lang="fr-FR" dirty="0"/>
              <a:t>Etude de l’existant</a:t>
            </a:r>
          </a:p>
          <a:p>
            <a:r>
              <a:rPr lang="fr-FR" dirty="0"/>
              <a:t>Spécifications des besoins</a:t>
            </a:r>
          </a:p>
          <a:p>
            <a:r>
              <a:rPr lang="fr-FR" dirty="0"/>
              <a:t>Choix des technologies</a:t>
            </a:r>
          </a:p>
          <a:p>
            <a:r>
              <a:rPr lang="fr-FR" dirty="0"/>
              <a:t>Conclusion</a:t>
            </a:r>
          </a:p>
        </p:txBody>
      </p:sp>
    </p:spTree>
    <p:extLst>
      <p:ext uri="{BB962C8B-B14F-4D97-AF65-F5344CB8AC3E}">
        <p14:creationId xmlns:p14="http://schemas.microsoft.com/office/powerpoint/2010/main" val="308182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EC559-FC6F-481F-83C3-22EBC26E9BFB}"/>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D6123D64-418B-4F05-909A-5166D4A00838}"/>
              </a:ext>
            </a:extLst>
          </p:cNvPr>
          <p:cNvSpPr>
            <a:spLocks noGrp="1"/>
          </p:cNvSpPr>
          <p:nvPr>
            <p:ph idx="1"/>
          </p:nvPr>
        </p:nvSpPr>
        <p:spPr/>
        <p:txBody>
          <a:bodyPr/>
          <a:lstStyle/>
          <a:p>
            <a:r>
              <a:rPr lang="fr-FR" dirty="0"/>
              <a:t>Pendant ces dernières années, les associations ont la tendances à utiliser des applications web et mobiles pour quels soit accessible pour tous bénévoles et qui répondent aux besoins nécessaires, Parmi ces besoins, on cite l’exigence d’un module principale dont à travers les bénévoles peuvent faires des dons, et encore organiser des événements et la mise en relations entres ses associations et les bénévoles, ce qui facilite l’interaction entre eux.</a:t>
            </a:r>
          </a:p>
        </p:txBody>
      </p:sp>
    </p:spTree>
    <p:extLst>
      <p:ext uri="{BB962C8B-B14F-4D97-AF65-F5344CB8AC3E}">
        <p14:creationId xmlns:p14="http://schemas.microsoft.com/office/powerpoint/2010/main" val="250765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D93F5-E39A-443A-8019-340234BB8F61}"/>
              </a:ext>
            </a:extLst>
          </p:cNvPr>
          <p:cNvSpPr>
            <a:spLocks noGrp="1"/>
          </p:cNvSpPr>
          <p:nvPr>
            <p:ph type="title"/>
          </p:nvPr>
        </p:nvSpPr>
        <p:spPr/>
        <p:txBody>
          <a:bodyPr/>
          <a:lstStyle/>
          <a:p>
            <a:r>
              <a:rPr lang="fr-FR" dirty="0"/>
              <a:t>Présentation de </a:t>
            </a:r>
            <a:r>
              <a:rPr lang="fr-FR" dirty="0" err="1"/>
              <a:t>Genext</a:t>
            </a:r>
            <a:r>
              <a:rPr lang="fr-FR" dirty="0"/>
              <a:t>-IT</a:t>
            </a:r>
          </a:p>
        </p:txBody>
      </p:sp>
      <p:sp>
        <p:nvSpPr>
          <p:cNvPr id="3" name="Espace réservé du contenu 2">
            <a:extLst>
              <a:ext uri="{FF2B5EF4-FFF2-40B4-BE49-F238E27FC236}">
                <a16:creationId xmlns:a16="http://schemas.microsoft.com/office/drawing/2014/main" id="{6CCA3818-96FF-4D50-AD2A-475AD0E4AD07}"/>
              </a:ext>
            </a:extLst>
          </p:cNvPr>
          <p:cNvSpPr>
            <a:spLocks noGrp="1"/>
          </p:cNvSpPr>
          <p:nvPr>
            <p:ph idx="1"/>
          </p:nvPr>
        </p:nvSpPr>
        <p:spPr/>
        <p:txBody>
          <a:bodyPr/>
          <a:lstStyle/>
          <a:p>
            <a:r>
              <a:rPr lang="fr-FR" dirty="0" err="1"/>
              <a:t>Genext</a:t>
            </a:r>
            <a:r>
              <a:rPr lang="fr-FR" dirty="0"/>
              <a:t>-It est une jeune entreprise créée en 2015 intervenant aussi bien au canada qu’en Tunisie. L’innovation est au cœur de notre projet. Ainsi, nos objectifs sont de fournir des produits et des solutions combinées avec un service à la clientèle de premier ordre et un soutien de qualité avancées, (tout en en assurant une meilleure adaptation à l’innovation).</a:t>
            </a:r>
          </a:p>
        </p:txBody>
      </p:sp>
    </p:spTree>
    <p:extLst>
      <p:ext uri="{BB962C8B-B14F-4D97-AF65-F5344CB8AC3E}">
        <p14:creationId xmlns:p14="http://schemas.microsoft.com/office/powerpoint/2010/main" val="238261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B03271-B7C9-4E9D-A337-69C06C30B697}"/>
              </a:ext>
            </a:extLst>
          </p:cNvPr>
          <p:cNvSpPr>
            <a:spLocks noGrp="1"/>
          </p:cNvSpPr>
          <p:nvPr>
            <p:ph type="title"/>
          </p:nvPr>
        </p:nvSpPr>
        <p:spPr/>
        <p:txBody>
          <a:bodyPr/>
          <a:lstStyle/>
          <a:p>
            <a:r>
              <a:rPr lang="fr-FR" dirty="0"/>
              <a:t>Présentation du projet</a:t>
            </a:r>
          </a:p>
        </p:txBody>
      </p:sp>
      <p:sp>
        <p:nvSpPr>
          <p:cNvPr id="3" name="Espace réservé du contenu 2">
            <a:extLst>
              <a:ext uri="{FF2B5EF4-FFF2-40B4-BE49-F238E27FC236}">
                <a16:creationId xmlns:a16="http://schemas.microsoft.com/office/drawing/2014/main" id="{48535B2F-3ABD-439A-99F1-68CB2F126670}"/>
              </a:ext>
            </a:extLst>
          </p:cNvPr>
          <p:cNvSpPr>
            <a:spLocks noGrp="1"/>
          </p:cNvSpPr>
          <p:nvPr>
            <p:ph idx="1"/>
          </p:nvPr>
        </p:nvSpPr>
        <p:spPr/>
        <p:txBody>
          <a:bodyPr/>
          <a:lstStyle/>
          <a:p>
            <a:r>
              <a:rPr lang="fr-FR" dirty="0"/>
              <a:t>Ce projet consiste à développer une application web et mobile pour la mise en relations entres les associations les bénévoles pour faciliter l’interaction entre eux.</a:t>
            </a:r>
          </a:p>
        </p:txBody>
      </p:sp>
    </p:spTree>
    <p:extLst>
      <p:ext uri="{BB962C8B-B14F-4D97-AF65-F5344CB8AC3E}">
        <p14:creationId xmlns:p14="http://schemas.microsoft.com/office/powerpoint/2010/main" val="68058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EC7DC-81D1-46B5-9761-482161E0E2FD}"/>
              </a:ext>
            </a:extLst>
          </p:cNvPr>
          <p:cNvSpPr>
            <a:spLocks noGrp="1"/>
          </p:cNvSpPr>
          <p:nvPr>
            <p:ph type="title"/>
          </p:nvPr>
        </p:nvSpPr>
        <p:spPr/>
        <p:txBody>
          <a:bodyPr/>
          <a:lstStyle/>
          <a:p>
            <a:r>
              <a:rPr lang="fr-FR" dirty="0"/>
              <a:t>Etudes de l’existant</a:t>
            </a:r>
          </a:p>
        </p:txBody>
      </p:sp>
      <p:sp>
        <p:nvSpPr>
          <p:cNvPr id="6" name="Espace réservé du contenu 5">
            <a:extLst>
              <a:ext uri="{FF2B5EF4-FFF2-40B4-BE49-F238E27FC236}">
                <a16:creationId xmlns:a16="http://schemas.microsoft.com/office/drawing/2014/main" id="{B36CCBCA-CDFD-4A0B-8F7B-3AB505BE0F6E}"/>
              </a:ext>
            </a:extLst>
          </p:cNvPr>
          <p:cNvSpPr>
            <a:spLocks noGrp="1"/>
          </p:cNvSpPr>
          <p:nvPr>
            <p:ph idx="1"/>
          </p:nvPr>
        </p:nvSpPr>
        <p:spPr/>
        <p:txBody>
          <a:bodyPr/>
          <a:lstStyle/>
          <a:p>
            <a:r>
              <a:rPr lang="fr-FR" b="1" dirty="0"/>
              <a:t>Croissant-Rouge Tunisien: </a:t>
            </a:r>
            <a:r>
              <a:rPr lang="fr-FR" dirty="0"/>
              <a:t>cette association offre la possibilité de faire des dons financières en ligne ainsi informer tous les bénévoles à propos des évènements à travers des annonces accessible pour les visiteur de l’application web,</a:t>
            </a:r>
          </a:p>
          <a:p>
            <a:r>
              <a:rPr lang="fr-FR" b="1" dirty="0"/>
              <a:t>Critique de l’existant: </a:t>
            </a:r>
            <a:r>
              <a:rPr lang="fr-FR" dirty="0"/>
              <a:t>Malgré ces fonctionnalités, le croissant rouge ne possède plus d’une session pour les membres, ni pour les associations partenaires ainsi il possède une grave ergonomie.</a:t>
            </a:r>
          </a:p>
          <a:p>
            <a:r>
              <a:rPr lang="fr-FR" b="1" dirty="0"/>
              <a:t>Solution proposée: </a:t>
            </a:r>
            <a:r>
              <a:rPr lang="fr-FR" dirty="0"/>
              <a:t>la solution se manifeste en application web et mobiles dédiées aux bénévoles et associations dont on assure comme principale objectifs une interface facile à utiliser et performantes ainsi extensibles,</a:t>
            </a:r>
            <a:endParaRPr lang="fr-FR" b="1" dirty="0"/>
          </a:p>
        </p:txBody>
      </p:sp>
    </p:spTree>
    <p:extLst>
      <p:ext uri="{BB962C8B-B14F-4D97-AF65-F5344CB8AC3E}">
        <p14:creationId xmlns:p14="http://schemas.microsoft.com/office/powerpoint/2010/main" val="95652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1B8309-5468-41DC-8597-7F56181406AA}"/>
              </a:ext>
            </a:extLst>
          </p:cNvPr>
          <p:cNvSpPr>
            <a:spLocks noGrp="1"/>
          </p:cNvSpPr>
          <p:nvPr>
            <p:ph type="title"/>
          </p:nvPr>
        </p:nvSpPr>
        <p:spPr/>
        <p:txBody>
          <a:bodyPr/>
          <a:lstStyle/>
          <a:p>
            <a:r>
              <a:rPr lang="fr-FR" dirty="0"/>
              <a:t>Spécifications des besoins</a:t>
            </a:r>
          </a:p>
        </p:txBody>
      </p:sp>
      <p:sp>
        <p:nvSpPr>
          <p:cNvPr id="3" name="Espace réservé du contenu 2">
            <a:extLst>
              <a:ext uri="{FF2B5EF4-FFF2-40B4-BE49-F238E27FC236}">
                <a16:creationId xmlns:a16="http://schemas.microsoft.com/office/drawing/2014/main" id="{04CA0A97-EA67-4D9E-9D7A-29746ABC310C}"/>
              </a:ext>
            </a:extLst>
          </p:cNvPr>
          <p:cNvSpPr>
            <a:spLocks noGrp="1"/>
          </p:cNvSpPr>
          <p:nvPr>
            <p:ph idx="1"/>
          </p:nvPr>
        </p:nvSpPr>
        <p:spPr/>
        <p:txBody>
          <a:bodyPr/>
          <a:lstStyle/>
          <a:p>
            <a:r>
              <a:rPr lang="fr-FR" b="1" dirty="0"/>
              <a:t>Besoins fonctionnels: </a:t>
            </a:r>
            <a:r>
              <a:rPr lang="fr-FR" dirty="0"/>
              <a:t>on possède 3 acteurs:</a:t>
            </a:r>
          </a:p>
          <a:p>
            <a:r>
              <a:rPr lang="fr-FR" dirty="0"/>
              <a:t>Administrateur du site web</a:t>
            </a:r>
          </a:p>
          <a:p>
            <a:r>
              <a:rPr lang="fr-FR" dirty="0"/>
              <a:t>Associations</a:t>
            </a:r>
          </a:p>
          <a:p>
            <a:r>
              <a:rPr lang="fr-FR" dirty="0"/>
              <a:t>Bénévoles / membre</a:t>
            </a:r>
          </a:p>
        </p:txBody>
      </p:sp>
    </p:spTree>
    <p:extLst>
      <p:ext uri="{BB962C8B-B14F-4D97-AF65-F5344CB8AC3E}">
        <p14:creationId xmlns:p14="http://schemas.microsoft.com/office/powerpoint/2010/main" val="94861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45512-F183-4B7A-9020-218794167F16}"/>
              </a:ext>
            </a:extLst>
          </p:cNvPr>
          <p:cNvSpPr>
            <a:spLocks noGrp="1"/>
          </p:cNvSpPr>
          <p:nvPr>
            <p:ph type="title"/>
          </p:nvPr>
        </p:nvSpPr>
        <p:spPr/>
        <p:txBody>
          <a:bodyPr/>
          <a:lstStyle/>
          <a:p>
            <a:r>
              <a:rPr lang="fr-FR" dirty="0"/>
              <a:t>Administrateur</a:t>
            </a:r>
          </a:p>
        </p:txBody>
      </p:sp>
      <p:sp>
        <p:nvSpPr>
          <p:cNvPr id="3" name="Espace réservé du contenu 2">
            <a:extLst>
              <a:ext uri="{FF2B5EF4-FFF2-40B4-BE49-F238E27FC236}">
                <a16:creationId xmlns:a16="http://schemas.microsoft.com/office/drawing/2014/main" id="{56FAE131-D4A5-4E9F-9215-8BC6F9D45F64}"/>
              </a:ext>
            </a:extLst>
          </p:cNvPr>
          <p:cNvSpPr>
            <a:spLocks noGrp="1"/>
          </p:cNvSpPr>
          <p:nvPr>
            <p:ph idx="1"/>
          </p:nvPr>
        </p:nvSpPr>
        <p:spPr/>
        <p:txBody>
          <a:bodyPr/>
          <a:lstStyle/>
          <a:p>
            <a:r>
              <a:rPr lang="fr-FR" dirty="0"/>
              <a:t>Gestion des compte des associations</a:t>
            </a:r>
          </a:p>
          <a:p>
            <a:r>
              <a:rPr lang="fr-FR" dirty="0"/>
              <a:t>Modifier son profil</a:t>
            </a:r>
          </a:p>
          <a:p>
            <a:r>
              <a:rPr lang="fr-FR" dirty="0"/>
              <a:t>Approuver les articles / annonces</a:t>
            </a:r>
          </a:p>
          <a:p>
            <a:endParaRPr lang="fr-FR" dirty="0"/>
          </a:p>
        </p:txBody>
      </p:sp>
    </p:spTree>
    <p:extLst>
      <p:ext uri="{BB962C8B-B14F-4D97-AF65-F5344CB8AC3E}">
        <p14:creationId xmlns:p14="http://schemas.microsoft.com/office/powerpoint/2010/main" val="252580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77765-CC55-48D0-9A60-CE941B827AE7}"/>
              </a:ext>
            </a:extLst>
          </p:cNvPr>
          <p:cNvSpPr>
            <a:spLocks noGrp="1"/>
          </p:cNvSpPr>
          <p:nvPr>
            <p:ph type="title"/>
          </p:nvPr>
        </p:nvSpPr>
        <p:spPr/>
        <p:txBody>
          <a:bodyPr/>
          <a:lstStyle/>
          <a:p>
            <a:r>
              <a:rPr lang="fr-FR" dirty="0"/>
              <a:t>Association</a:t>
            </a:r>
          </a:p>
        </p:txBody>
      </p:sp>
      <p:sp>
        <p:nvSpPr>
          <p:cNvPr id="3" name="Espace réservé du contenu 2">
            <a:extLst>
              <a:ext uri="{FF2B5EF4-FFF2-40B4-BE49-F238E27FC236}">
                <a16:creationId xmlns:a16="http://schemas.microsoft.com/office/drawing/2014/main" id="{BBC5C533-D8FD-4CBE-91DF-65E44B41861E}"/>
              </a:ext>
            </a:extLst>
          </p:cNvPr>
          <p:cNvSpPr>
            <a:spLocks noGrp="1"/>
          </p:cNvSpPr>
          <p:nvPr>
            <p:ph idx="1"/>
          </p:nvPr>
        </p:nvSpPr>
        <p:spPr/>
        <p:txBody>
          <a:bodyPr>
            <a:normAutofit/>
          </a:bodyPr>
          <a:lstStyle/>
          <a:p>
            <a:r>
              <a:rPr lang="fr-FR" dirty="0"/>
              <a:t>Gestion des (bénévoles / membres)</a:t>
            </a:r>
          </a:p>
          <a:p>
            <a:r>
              <a:rPr lang="fr-FR" dirty="0"/>
              <a:t>Consultation des dons</a:t>
            </a:r>
          </a:p>
          <a:p>
            <a:r>
              <a:rPr lang="fr-FR" dirty="0"/>
              <a:t>Gestion des événements</a:t>
            </a:r>
          </a:p>
          <a:p>
            <a:r>
              <a:rPr lang="fr-FR" dirty="0"/>
              <a:t>Gestion des annonces</a:t>
            </a:r>
          </a:p>
          <a:p>
            <a:r>
              <a:rPr lang="fr-FR" dirty="0"/>
              <a:t>Gestion des information financières</a:t>
            </a:r>
          </a:p>
          <a:p>
            <a:r>
              <a:rPr lang="fr-FR" dirty="0"/>
              <a:t>Gestion des factures</a:t>
            </a:r>
          </a:p>
          <a:p>
            <a:r>
              <a:rPr lang="fr-FR" dirty="0"/>
              <a:t>Gestion de magasin</a:t>
            </a:r>
          </a:p>
          <a:p>
            <a:r>
              <a:rPr lang="fr-FR" dirty="0"/>
              <a:t>Gestion des </a:t>
            </a:r>
            <a:r>
              <a:rPr lang="fr-FR" dirty="0" err="1"/>
              <a:t>sponseurs</a:t>
            </a:r>
            <a:r>
              <a:rPr lang="fr-FR" dirty="0"/>
              <a:t> / commandites</a:t>
            </a:r>
          </a:p>
        </p:txBody>
      </p:sp>
    </p:spTree>
    <p:extLst>
      <p:ext uri="{BB962C8B-B14F-4D97-AF65-F5344CB8AC3E}">
        <p14:creationId xmlns:p14="http://schemas.microsoft.com/office/powerpoint/2010/main" val="1103913459"/>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Rogner</Template>
  <TotalTime>289</TotalTime>
  <Words>445</Words>
  <Application>Microsoft Office PowerPoint</Application>
  <PresentationFormat>Grand écran</PresentationFormat>
  <Paragraphs>54</Paragraphs>
  <Slides>13</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13</vt:i4>
      </vt:variant>
    </vt:vector>
  </HeadingPairs>
  <TitlesOfParts>
    <vt:vector size="15" baseType="lpstr">
      <vt:lpstr>Franklin Gothic Book</vt:lpstr>
      <vt:lpstr>Cadrage</vt:lpstr>
      <vt:lpstr>Cahier des charges Application web et mobile « SADAKA »</vt:lpstr>
      <vt:lpstr>Plan</vt:lpstr>
      <vt:lpstr>Introduction</vt:lpstr>
      <vt:lpstr>Présentation de Genext-IT</vt:lpstr>
      <vt:lpstr>Présentation du projet</vt:lpstr>
      <vt:lpstr>Etudes de l’existant</vt:lpstr>
      <vt:lpstr>Spécifications des besoins</vt:lpstr>
      <vt:lpstr>Administrateur</vt:lpstr>
      <vt:lpstr>Association</vt:lpstr>
      <vt:lpstr>Bénévoles / membre </vt:lpstr>
      <vt:lpstr>Besoins non fonctionnels</vt:lpstr>
      <vt:lpstr>Choix des technologies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 Application web et mobile « SADAKA »</dc:title>
  <dc:creator>LOUAY</dc:creator>
  <cp:lastModifiedBy>LOUAY</cp:lastModifiedBy>
  <cp:revision>45</cp:revision>
  <dcterms:created xsi:type="dcterms:W3CDTF">2019-02-12T10:28:02Z</dcterms:created>
  <dcterms:modified xsi:type="dcterms:W3CDTF">2019-02-13T16:11:33Z</dcterms:modified>
</cp:coreProperties>
</file>