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17" autoAdjust="0"/>
  </p:normalViewPr>
  <p:slideViewPr>
    <p:cSldViewPr snapToGrid="0" showGuides="1">
      <p:cViewPr varScale="1">
        <p:scale>
          <a:sx n="59" d="100"/>
          <a:sy n="59" d="100"/>
        </p:scale>
        <p:origin x="964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-1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EFD22-B2B2-4F9B-A347-C8E73B9AA31C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AE55C-ABF2-4A73-A648-872B8B84F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60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Issues:</a:t>
            </a:r>
          </a:p>
          <a:p>
            <a:pPr marL="228600" indent="-228600">
              <a:buAutoNum type="arabicParenBoth"/>
            </a:pPr>
            <a:r>
              <a:rPr lang="zh-TW" altLang="en-US" dirty="0"/>
              <a:t>前兩組</a:t>
            </a:r>
            <a:r>
              <a:rPr lang="en-US" altLang="zh-TW" dirty="0"/>
              <a:t>Samples</a:t>
            </a:r>
            <a:r>
              <a:rPr lang="zh-TW" altLang="en-US" dirty="0"/>
              <a:t>被預測有相同的</a:t>
            </a:r>
            <a:r>
              <a:rPr lang="en-US" altLang="zh-TW" dirty="0"/>
              <a:t>ZT</a:t>
            </a:r>
          </a:p>
          <a:p>
            <a:pPr marL="228600" indent="-228600">
              <a:buAutoNum type="arabicParenBoth"/>
            </a:pPr>
            <a:r>
              <a:rPr lang="zh-TW" altLang="en-US" dirty="0"/>
              <a:t>會有</a:t>
            </a:r>
            <a:r>
              <a:rPr lang="en-US" altLang="zh-TW" dirty="0"/>
              <a:t>ZT23</a:t>
            </a:r>
            <a:r>
              <a:rPr lang="zh-TW" altLang="en-US" dirty="0"/>
              <a:t> </a:t>
            </a:r>
            <a:r>
              <a:rPr lang="en-US" altLang="zh-TW" dirty="0"/>
              <a:t>ZT0</a:t>
            </a:r>
            <a:r>
              <a:rPr lang="zh-TW" altLang="en-US" dirty="0"/>
              <a:t> </a:t>
            </a:r>
            <a:r>
              <a:rPr lang="en-US" altLang="zh-TW" dirty="0"/>
              <a:t>ZT1</a:t>
            </a:r>
            <a:r>
              <a:rPr lang="zh-TW" altLang="en-US" dirty="0"/>
              <a:t>的</a:t>
            </a:r>
            <a:r>
              <a:rPr lang="en-US" altLang="zh-TW" dirty="0"/>
              <a:t>box</a:t>
            </a:r>
            <a:r>
              <a:rPr lang="zh-TW" altLang="en-US" dirty="0"/>
              <a:t> </a:t>
            </a:r>
            <a:r>
              <a:rPr lang="en-US" altLang="zh-TW" dirty="0"/>
              <a:t>plot…</a:t>
            </a:r>
          </a:p>
          <a:p>
            <a:pPr marL="228600" indent="-228600">
              <a:buAutoNum type="arabicParenBoth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基本上</a:t>
            </a:r>
            <a:r>
              <a:rPr lang="en-US" altLang="zh-TW" dirty="0"/>
              <a:t>Var</a:t>
            </a:r>
            <a:r>
              <a:rPr lang="zh-TW" altLang="en-US" dirty="0"/>
              <a:t>都有</a:t>
            </a:r>
            <a:r>
              <a:rPr lang="en-US" altLang="zh-TW" dirty="0"/>
              <a:t>delay</a:t>
            </a:r>
            <a:r>
              <a:rPr lang="zh-TW" altLang="en-US" dirty="0"/>
              <a:t>，和猴子花的</a:t>
            </a:r>
            <a:r>
              <a:rPr lang="en-US" altLang="zh-TW" dirty="0"/>
              <a:t>data</a:t>
            </a:r>
            <a:r>
              <a:rPr lang="zh-TW" altLang="en-US" dirty="0"/>
              <a:t>相似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不過更明確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ZT8, 12,16</a:t>
            </a:r>
            <a:r>
              <a:rPr lang="zh-TW" altLang="en-US" dirty="0"/>
              <a:t>都可以看出差距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E55C-ABF2-4A73-A648-872B8B84F4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1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和</a:t>
            </a:r>
            <a:r>
              <a:rPr lang="en-US" altLang="zh-TW" dirty="0"/>
              <a:t>Col</a:t>
            </a:r>
            <a:r>
              <a:rPr lang="zh-TW" altLang="en-US" dirty="0"/>
              <a:t>結果頗一致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E55C-ABF2-4A73-A648-872B8B84F4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9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這個前一張有差</a:t>
            </a:r>
            <a:endParaRPr lang="en-US" altLang="zh-TW" dirty="0"/>
          </a:p>
          <a:p>
            <a:r>
              <a:rPr lang="zh-TW" altLang="en-US" dirty="0"/>
              <a:t>原因可能是這個只用了葉片，前面是整個植物</a:t>
            </a:r>
            <a:endParaRPr lang="en-US" altLang="zh-TW" dirty="0"/>
          </a:p>
          <a:p>
            <a:r>
              <a:rPr lang="zh-TW" altLang="en-US" dirty="0"/>
              <a:t>很有趣的是這組</a:t>
            </a:r>
            <a:r>
              <a:rPr lang="en-US" altLang="zh-TW" dirty="0"/>
              <a:t>Con Var</a:t>
            </a:r>
            <a:r>
              <a:rPr lang="zh-TW" altLang="en-US" dirty="0"/>
              <a:t>差異就比較不明顯了。至少</a:t>
            </a:r>
            <a:r>
              <a:rPr lang="en-US" altLang="zh-TW" dirty="0"/>
              <a:t>ZT0</a:t>
            </a:r>
            <a:r>
              <a:rPr lang="zh-TW" altLang="en-US" dirty="0"/>
              <a:t>還有</a:t>
            </a:r>
            <a:r>
              <a:rPr lang="en-US" altLang="zh-TW" dirty="0"/>
              <a:t>ZT4</a:t>
            </a:r>
            <a:r>
              <a:rPr lang="zh-TW" altLang="en-US" dirty="0"/>
              <a:t>的差異不見了。差距最大的也變成了</a:t>
            </a:r>
            <a:r>
              <a:rPr lang="en-US" altLang="zh-TW" dirty="0"/>
              <a:t>ZT16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和我的</a:t>
            </a:r>
            <a:r>
              <a:rPr lang="en-US" altLang="zh-TW" dirty="0"/>
              <a:t>Mimulus</a:t>
            </a:r>
            <a:r>
              <a:rPr lang="zh-TW" altLang="en-US" dirty="0"/>
              <a:t>比較像了</a:t>
            </a:r>
            <a:r>
              <a:rPr lang="en-US" altLang="zh-TW" dirty="0"/>
              <a:t>?!)</a:t>
            </a:r>
          </a:p>
          <a:p>
            <a:r>
              <a:rPr lang="zh-TW" altLang="en-US" dirty="0"/>
              <a:t>這或許反映了會被</a:t>
            </a:r>
            <a:r>
              <a:rPr lang="en-US" altLang="zh-TW" dirty="0"/>
              <a:t>var</a:t>
            </a:r>
            <a:r>
              <a:rPr lang="zh-TW" altLang="en-US" dirty="0"/>
              <a:t> </a:t>
            </a:r>
            <a:r>
              <a:rPr lang="en-US" altLang="zh-TW" dirty="0"/>
              <a:t>temp</a:t>
            </a:r>
            <a:r>
              <a:rPr lang="zh-TW" altLang="en-US" dirty="0"/>
              <a:t>影響的位置可能在其他地方</a:t>
            </a:r>
            <a:r>
              <a:rPr lang="en-US" altLang="zh-TW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AE55C-ABF2-4A73-A648-872B8B84F4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78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B1E2B-273D-4C0A-BBDF-9917162B9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EA32EF-F875-4A87-A358-912B98FB0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46BA3-086B-4021-B708-1675B7E8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4FC594-5EE4-47F9-A48C-9B229396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C33E7B-93EB-4A9F-8A78-084B0DB6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14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8AFC4-A47C-4B6B-A399-25375748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7F7C6E-3AB0-4E30-9045-7BCAB9EB6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600B8A-682E-4ED5-8A33-19C9017D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05126-55DD-407F-8072-D06B91CD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1D8B7-2C40-44BD-B593-09E401F9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7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8579CC-771B-4EA3-B722-2A33889E7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93CE91-393F-42F9-8714-8D48C069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05BEE2-185C-4E2C-AFC5-A8DADBF3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348E8-E1B7-4FA5-811A-1037A039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41A6FB-2BFB-4B8F-B93A-170026A2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51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744AA-73E9-4CC0-AFF7-B933E3A3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200A1-B29A-49B9-B6EF-1208060F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477E27-E64D-45EE-B0E6-02B85681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9FEFDB-2329-4888-89F5-3A891006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542225-407B-4769-B235-5A8E18F7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6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F7A3-06FD-40A5-9961-086CD129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F25AE5-F1B1-4088-95EB-BB9FB0BD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18DF75-D3D5-419E-B8CD-26188701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9F6875-3A93-4F15-9B09-C4A54C90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756854-8A5E-465B-A62D-9FFF8036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2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38324-D67C-4333-91B8-9B9FFBA4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90184-BD47-4066-BDA0-B9D9E0CB2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72F160-5E7F-40E7-B0E2-D58F9C461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1176E8-0353-47D7-B189-E7D9129B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FB2ADD-3F09-46EC-A0CA-8328D7AA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F8F10E-419B-41FC-8393-F732F848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16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C752C-D514-4694-A362-A72C1CC6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EC4474-76AE-4DDF-99B9-BC5271CC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00737C-AB2E-4AD5-9372-F4102D57E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F62DFD-A310-45E9-9E68-8D7BB5E50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A28770-CFB6-4F0B-9223-84DBF8B2D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7D070E-6D9B-4590-8983-7F9EC917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A4C23D-2EB6-4934-938E-D0FEC6C3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C469CB-D1D0-42CD-9BA0-795A6506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7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CC175-59D3-4A09-B434-A1D082C5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60C3B6-C9E3-44B0-8E82-5BBB75DC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A40F4D-C424-4EB8-889F-ABABD77E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4C6794-D853-4436-8CB1-28A22EA6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2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0E4F27-DF3B-408A-BFB3-3F3447AC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8D51F0-286B-4E80-A51F-97ACDED5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625C90-41A8-4EBA-BE7D-0A55DF40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43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C9515-FB09-4163-8983-4210385E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325F9F-FB28-49E9-99F1-28DAC89E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F1C59A-22F2-4662-9459-858FD843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5D4625-FB5C-4AD9-B144-DA3C806D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F7AE08-92F1-475C-9903-EEAB2977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96B8F7-F290-4FD4-8A3A-0BA868B6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28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D88E3-09E3-489B-82A5-87D68C02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8874DA-9B9C-4F7A-BC03-AD4F03A2C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2DEACA-11E4-42F5-867F-F660B82A2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16D725-7301-496A-AC76-F523613A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50E7E-5F0B-46A4-A595-A3C0D735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E6F9F8-CF28-433E-AFA2-E89271F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1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F68075-CD54-402F-88DD-290A964D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9426A8-D0BF-43F4-9BFB-DF26DCABF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66EC60-1013-4F1F-B9B0-CD9B40766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25874-8341-4F36-B215-EB7B563C372D}" type="datetimeFigureOut">
              <a:rPr lang="zh-TW" altLang="en-US" smtClean="0"/>
              <a:t>2019/5/22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04FB1A-EEA9-4694-96C4-2CADCA49F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89F55-6240-4672-87CB-68A639251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67AFA-9997-49A8-9828-07D3ABD24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44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E9C4-2A3D-4C23-B974-D316E1AD7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Arabidopsis </a:t>
            </a:r>
            <a:r>
              <a:rPr lang="en-US" altLang="zh-TW" dirty="0" err="1"/>
              <a:t>CT_group_analysis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D60DF8-526E-48E6-B323-568D54C01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20190522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9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10258-7A6B-4F94-863F-B45C73AC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Feb, Col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480DED-9DFA-4FA9-BFDC-AA6797190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2210123"/>
            <a:ext cx="6287240" cy="38801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E8DD1F4-5B44-4E84-88EC-82C66E25A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862" y="2210123"/>
            <a:ext cx="6287241" cy="38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3B486-0A9D-4237-86CF-098FA2D2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Feb, </a:t>
            </a:r>
            <a:r>
              <a:rPr lang="en-US" altLang="zh-TW" dirty="0" err="1"/>
              <a:t>ColFRI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1A9E034-8E7D-469F-889C-064113EB4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057329"/>
            <a:ext cx="6702560" cy="41364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B8A07C-B525-407B-94AB-93D674FF2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441" y="2057328"/>
            <a:ext cx="6702559" cy="41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7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31127-F0CA-4E94-848A-5713478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March, </a:t>
            </a:r>
            <a:r>
              <a:rPr lang="en-US" altLang="zh-TW" dirty="0" err="1"/>
              <a:t>ColFRI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2DC9A4F-C250-4206-A61F-650B590EE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39350"/>
            <a:ext cx="6631320" cy="40924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05192EA-F095-484A-948A-423439A39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174" y="2139350"/>
            <a:ext cx="6631319" cy="40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</Words>
  <Application>Microsoft Office PowerPoint</Application>
  <PresentationFormat>寬螢幕</PresentationFormat>
  <Paragraphs>20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Arabidopsis CT_group_analysis</vt:lpstr>
      <vt:lpstr>Feb, Col</vt:lpstr>
      <vt:lpstr>Feb, ColFRI</vt:lpstr>
      <vt:lpstr>March, ColFRI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Po-Kai Huang</dc:creator>
  <cp:lastModifiedBy>Po-Kai Huang</cp:lastModifiedBy>
  <cp:revision>2</cp:revision>
  <dcterms:created xsi:type="dcterms:W3CDTF">2019-05-22T07:52:26Z</dcterms:created>
  <dcterms:modified xsi:type="dcterms:W3CDTF">2019-05-22T20:33:13Z</dcterms:modified>
</cp:coreProperties>
</file>