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5B5AC5-24AF-4244-A872-E88439CC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466B62-C3D7-4245-99A4-C0A22A96F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6DBFC4-B27B-497C-AD6D-A3A6D320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D729-9590-455F-AC43-4D9C407972A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BB38D4-F640-426A-9923-8425BE82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3F392E-99C7-4E04-BEA2-7002ACB4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4AFC-35BF-4548-86A9-9D311C3AD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2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C99CC1-C4B5-4DFC-AC5E-02DB9C52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1143EC-B21D-47E5-BF17-4DFA01E6E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36F707-6699-430B-B1F0-E5F300E4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D729-9590-455F-AC43-4D9C407972A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EB4412-C85F-4157-8426-9C7E3782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5DC702-7249-438C-A2B4-4DDAEF4E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4AFC-35BF-4548-86A9-9D311C3AD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6B2AA21-5930-4E58-85F2-D139E8F93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CCD276-EF1E-4F05-B7B1-B48355B1C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885783-4F35-4CFB-BE3F-0318681A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D729-9590-455F-AC43-4D9C407972A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1A1A94-8AFC-458E-BCFD-0563E854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6F38A9-2AA0-4F2F-8E9D-760BD88F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4AFC-35BF-4548-86A9-9D311C3AD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3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FC984-06D5-4BFA-A0F1-7D5C3794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037B1-2ED1-4A1E-B537-B680BC55E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3B5CE8-C370-4FCD-A55A-AB47EA4C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D729-9590-455F-AC43-4D9C407972A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5B5E2C-E571-43CD-88F5-32462CB5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12C3C3-392F-4DBA-A1A5-43188247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4AFC-35BF-4548-86A9-9D311C3AD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4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3A1B2-D6B8-4C5F-9575-686D2330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D91704-AC1A-4A34-BAC3-FA3C93B7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CEBD52-B2C9-488C-B649-28B9DE79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D729-9590-455F-AC43-4D9C407972A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646588-4D97-4824-A8B7-1000FF91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FACA4F-D2C1-448C-9666-85DE8E37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4AFC-35BF-4548-86A9-9D311C3AD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3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D0EEA4-78CB-4AC9-8267-4C9B0F9B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246EEB-993C-4A6E-9DD9-77ED0345F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FAA4E4-83D5-4B14-8FD3-1C82C8A53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56FCF1-B943-4B26-B5B2-4ED3EF04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D729-9590-455F-AC43-4D9C407972A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1BCA7F-C6F4-4B6F-9537-D29A395A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C84915-FE31-44BE-A2D7-C7AB20D8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4AFC-35BF-4548-86A9-9D311C3AD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E5EBB-FCA7-463D-A507-75FB231A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4982EC-B11D-45C3-99C4-21853123A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DB8319-10AC-431F-8E23-8FF90504F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B25D56-3561-4417-9EFA-893EFD1A7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20E86BA-13A8-40E1-A835-7842B06BD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35897F4-8DBB-444A-8D27-DB3DE07D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D729-9590-455F-AC43-4D9C407972A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9EF5029-C9F6-4C73-9A94-72FE9BA8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7D9870-E510-4BBD-8957-1A9DF57C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4AFC-35BF-4548-86A9-9D311C3AD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8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D943E-0088-402C-A0FA-380FB203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681614-CA27-45A1-A098-F49E38C7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D729-9590-455F-AC43-4D9C407972A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AA6F72-C103-4154-B829-F3784DFD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7EB788-7327-4C14-A5DE-0B9403A7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4AFC-35BF-4548-86A9-9D311C3AD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7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875BCD-59ED-47C0-ACDF-5A69FE34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D729-9590-455F-AC43-4D9C407972A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1C6E71-7AC1-48F9-A11B-8208DAB4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B05ED6-6D06-49A8-A42E-F1983D7D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4AFC-35BF-4548-86A9-9D311C3AD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0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F3E53-7B2F-4287-8049-043F3236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977A91-CB65-42A3-AB77-FB84F8372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4E5F23-479B-4F0A-9B66-0CA364844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D1D6E1-7C25-470A-BC16-CD7CDA82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D729-9590-455F-AC43-4D9C407972A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CC2945-959D-4495-B5B7-206050B4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A9C251-0AF5-4C19-94A1-CEDD35E4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4AFC-35BF-4548-86A9-9D311C3AD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1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A9A99-3240-4DD6-A8BF-A0619A2B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69DB17C-4A4F-45FA-805F-8D84CC726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F72E89-8F8B-4F59-A118-3F9E04F2E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F10D12-ED52-4817-BD9A-DAE4EF44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D729-9590-455F-AC43-4D9C407972A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CB3050-AC9F-4267-99CD-8BE82B79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A86972-C8E3-4E88-8F81-649BCBDB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4AFC-35BF-4548-86A9-9D311C3AD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2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5AD505-AECE-4620-8779-FC5B9A30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2BAD06-1DEC-495F-85B0-2B903A296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9FDFB2-0C7F-4B45-A060-BE21A33B3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AD729-9590-455F-AC43-4D9C407972A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68F965-1F7C-41FE-955D-5AC38817A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9FE303-8712-40E5-9C06-D2FB5F91E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44AFC-35BF-4548-86A9-9D311C3AD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2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FBC92CB-6CE4-4FE4-9812-78725BC293B0}"/>
              </a:ext>
            </a:extLst>
          </p:cNvPr>
          <p:cNvSpPr txBox="1"/>
          <p:nvPr/>
        </p:nvSpPr>
        <p:spPr>
          <a:xfrm>
            <a:off x="1152525" y="79057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Liste</a:t>
            </a:r>
            <a:r>
              <a:rPr lang="en-US" dirty="0"/>
              <a:t> de </a:t>
            </a:r>
            <a:r>
              <a:rPr lang="en-US" dirty="0" err="1"/>
              <a:t>noeuds</a:t>
            </a:r>
            <a:r>
              <a:rPr lang="en-US" dirty="0"/>
              <a:t>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46CF408-608E-4E5B-8C5F-5960D1573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832366"/>
            <a:ext cx="4533900" cy="2857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D7F8E82-4700-4186-8D11-F523CEBAC85D}"/>
              </a:ext>
            </a:extLst>
          </p:cNvPr>
          <p:cNvSpPr txBox="1"/>
          <p:nvPr/>
        </p:nvSpPr>
        <p:spPr>
          <a:xfrm>
            <a:off x="1152525" y="115990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List_neighbors</a:t>
            </a:r>
            <a:r>
              <a:rPr lang="en-US" dirty="0"/>
              <a:t>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EEEF2BD-3357-41AC-A320-CCD14F91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725" y="1188482"/>
            <a:ext cx="3390900" cy="4191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96CD314-BB83-4659-BEFF-76EB05D6E49A}"/>
              </a:ext>
            </a:extLst>
          </p:cNvPr>
          <p:cNvSpPr txBox="1"/>
          <p:nvPr/>
        </p:nvSpPr>
        <p:spPr>
          <a:xfrm>
            <a:off x="1152525" y="161865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Messages: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FF5BCA8-C46B-456E-8F51-5DDA86F4E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325" y="1668423"/>
            <a:ext cx="8367712" cy="3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2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Colin</dc:creator>
  <cp:lastModifiedBy> </cp:lastModifiedBy>
  <cp:revision>1</cp:revision>
  <dcterms:created xsi:type="dcterms:W3CDTF">2020-11-21T14:24:01Z</dcterms:created>
  <dcterms:modified xsi:type="dcterms:W3CDTF">2020-11-21T14:27:08Z</dcterms:modified>
</cp:coreProperties>
</file>