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67" r:id="rId3"/>
    <p:sldId id="268" r:id="rId4"/>
    <p:sldId id="259" r:id="rId5"/>
    <p:sldId id="260" r:id="rId6"/>
    <p:sldId id="261" r:id="rId7"/>
    <p:sldId id="257" r:id="rId8"/>
    <p:sldId id="258" r:id="rId9"/>
    <p:sldId id="263" r:id="rId10"/>
    <p:sldId id="262" r:id="rId11"/>
    <p:sldId id="264" r:id="rId12"/>
    <p:sldId id="265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lentino.jin@gmail.com" initials="t" lastIdx="3" clrIdx="0">
    <p:extLst>
      <p:ext uri="{19B8F6BF-5375-455C-9EA6-DF929625EA0E}">
        <p15:presenceInfo xmlns:p15="http://schemas.microsoft.com/office/powerpoint/2012/main" userId="tolentino.jin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035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1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6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971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9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7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7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30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22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768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685799"/>
            <a:ext cx="11460480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pitch</a:t>
            </a:r>
            <a:br>
              <a:rPr lang="en-US" dirty="0" smtClean="0"/>
            </a:br>
            <a:r>
              <a:rPr lang="en-US" dirty="0" err="1" smtClean="0"/>
              <a:t>PRESENTATIon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0837228" cy="194733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GC LAMP(Learners’ Academic </a:t>
            </a:r>
            <a:r>
              <a:rPr lang="en-US" dirty="0" smtClean="0"/>
              <a:t>Management Portal)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96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Stage: Technologies</a:t>
            </a:r>
            <a:br>
              <a:rPr lang="en-US" dirty="0"/>
            </a:b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66328"/>
            <a:ext cx="1128218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02430"/>
            <a:ext cx="1202550" cy="120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97" y="2180268"/>
            <a:ext cx="1745859" cy="185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37448"/>
            <a:ext cx="3120816" cy="2340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02430"/>
            <a:ext cx="2005448" cy="10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0" y="1596390"/>
            <a:ext cx="4655820" cy="4655820"/>
          </a:xfrm>
        </p:spPr>
      </p:pic>
    </p:spTree>
    <p:extLst>
      <p:ext uri="{BB962C8B-B14F-4D97-AF65-F5344CB8AC3E}">
        <p14:creationId xmlns:p14="http://schemas.microsoft.com/office/powerpoint/2010/main" val="34724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Stream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86" y="2286000"/>
            <a:ext cx="7674428" cy="3581400"/>
          </a:xfrm>
        </p:spPr>
      </p:pic>
    </p:spTree>
    <p:extLst>
      <p:ext uri="{BB962C8B-B14F-4D97-AF65-F5344CB8AC3E}">
        <p14:creationId xmlns:p14="http://schemas.microsoft.com/office/powerpoint/2010/main" val="24779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Canvas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66" t="21867" r="15918" b="18844"/>
          <a:stretch/>
        </p:blipFill>
        <p:spPr>
          <a:xfrm>
            <a:off x="1371600" y="1629333"/>
            <a:ext cx="9857232" cy="4869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980" t="19670" r="15631" b="17551"/>
          <a:stretch/>
        </p:blipFill>
        <p:spPr>
          <a:xfrm>
            <a:off x="1255274" y="1648102"/>
            <a:ext cx="10089883" cy="52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Validation Board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000" t="32755" r="22400" b="10220"/>
          <a:stretch/>
        </p:blipFill>
        <p:spPr>
          <a:xfrm>
            <a:off x="2278734" y="1787904"/>
            <a:ext cx="7934668" cy="45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34440"/>
            <a:ext cx="9601200" cy="3581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 smtClean="0"/>
              <a:t>THE END!</a:t>
            </a:r>
          </a:p>
          <a:p>
            <a:pPr marL="0" indent="0" algn="ctr">
              <a:buNone/>
            </a:pPr>
            <a:r>
              <a:rPr lang="en-US" sz="6600" dirty="0" smtClean="0"/>
              <a:t>Thank you for your attention and have a nice a day to you all.</a:t>
            </a:r>
            <a:endParaRPr lang="en-PH" sz="6600" dirty="0"/>
          </a:p>
        </p:txBody>
      </p:sp>
    </p:spTree>
    <p:extLst>
      <p:ext uri="{BB962C8B-B14F-4D97-AF65-F5344CB8AC3E}">
        <p14:creationId xmlns:p14="http://schemas.microsoft.com/office/powerpoint/2010/main" val="1758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GC LAMP</a:t>
            </a:r>
          </a:p>
          <a:p>
            <a:pPr marL="0" indent="0" algn="ctr">
              <a:buNone/>
            </a:pPr>
            <a:r>
              <a:rPr lang="en-US" sz="4000" dirty="0" smtClean="0"/>
              <a:t>Learners’ Academic Management Portal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5869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 (Learning Management System)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LMS - is </a:t>
            </a:r>
            <a:r>
              <a:rPr lang="en-US" dirty="0"/>
              <a:t>a software application for the administration, documentation, tracking, reporting, </a:t>
            </a:r>
            <a:r>
              <a:rPr lang="en-US" dirty="0" smtClean="0"/>
              <a:t>automation, learning </a:t>
            </a:r>
            <a:r>
              <a:rPr lang="en-US" dirty="0"/>
              <a:t>and development programs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40" y="3747579"/>
            <a:ext cx="3768571" cy="2119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1" y="3656353"/>
            <a:ext cx="2211047" cy="22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29840" y="1348979"/>
            <a:ext cx="7467600" cy="613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GC LAMP Team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58440" y="427943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LOUDEL MANALOTO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58440" y="4475023"/>
            <a:ext cx="190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BS Computer Science</a:t>
            </a:r>
          </a:p>
          <a:p>
            <a:pPr algn="ctr"/>
            <a:r>
              <a:rPr lang="en-US" sz="1050" dirty="0" smtClean="0"/>
              <a:t>Team Leader</a:t>
            </a:r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2679233"/>
            <a:ext cx="1143000" cy="1600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892040" y="4288092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OWEN JASPER VARGAS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92040" y="4483682"/>
            <a:ext cx="213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BS Computer Science</a:t>
            </a:r>
          </a:p>
          <a:p>
            <a:pPr algn="ctr"/>
            <a:r>
              <a:rPr lang="en-US" sz="1050" dirty="0" smtClean="0"/>
              <a:t>Web App Hacker</a:t>
            </a:r>
            <a:endParaRPr lang="en-US" sz="10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30" y="2679233"/>
            <a:ext cx="1174020" cy="16436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254240" y="421632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RIEJAN EGUITA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254240" y="4411919"/>
            <a:ext cx="190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BS Information Technology</a:t>
            </a:r>
          </a:p>
          <a:p>
            <a:pPr algn="ctr"/>
            <a:r>
              <a:rPr lang="en-US" sz="1050" dirty="0" smtClean="0"/>
              <a:t>Web App Hacker</a:t>
            </a:r>
            <a:endParaRPr lang="en-US" sz="10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2616129"/>
            <a:ext cx="1143000" cy="1600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9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0800" y="1562339"/>
            <a:ext cx="7467600" cy="613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GC LAMP Team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501452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JAYE LABANDIA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4697042"/>
            <a:ext cx="213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BS Information Technology</a:t>
            </a:r>
          </a:p>
          <a:p>
            <a:pPr algn="ctr"/>
            <a:r>
              <a:rPr lang="en-US" sz="1050" dirty="0" smtClean="0"/>
              <a:t>Hipster</a:t>
            </a:r>
            <a:endParaRPr lang="en-US" sz="10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90" y="2892593"/>
            <a:ext cx="1174020" cy="16436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086600" y="449279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REGIN LOUISE TOLENTINO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9430" y="4688383"/>
            <a:ext cx="1752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BS Information Technology</a:t>
            </a:r>
          </a:p>
          <a:p>
            <a:pPr algn="ctr"/>
            <a:r>
              <a:rPr lang="en-US" sz="1050" dirty="0" smtClean="0"/>
              <a:t>Mobile App Hacker</a:t>
            </a:r>
            <a:endParaRPr lang="en-US" sz="10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30" y="2936022"/>
            <a:ext cx="1143000" cy="1600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225040" y="4502287"/>
            <a:ext cx="272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ORLIE JOHN RUSSEL LABRADOR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47870" y="4697042"/>
            <a:ext cx="1752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BS Computer Science</a:t>
            </a:r>
          </a:p>
          <a:p>
            <a:pPr algn="ctr"/>
            <a:r>
              <a:rPr lang="en-US" sz="1050" dirty="0" smtClean="0"/>
              <a:t>Hipster</a:t>
            </a:r>
            <a:endParaRPr lang="en-US" sz="10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70" y="2945516"/>
            <a:ext cx="1143000" cy="16001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6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06040" y="1333739"/>
            <a:ext cx="7467600" cy="613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GC LAMP Team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4240" y="445136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MELNER BALCE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44240" y="4646953"/>
            <a:ext cx="190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Team Technical Adviser</a:t>
            </a:r>
          </a:p>
          <a:p>
            <a:pPr algn="ctr"/>
            <a:r>
              <a:rPr lang="en-US" sz="1050" dirty="0" smtClean="0"/>
              <a:t>GC Web Admin/CCS Instructor</a:t>
            </a:r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0" y="2573869"/>
            <a:ext cx="1341067" cy="18774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187440" y="4460022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ERLINDA C. ABARINTOS, DIT, FRIIT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7440" y="4655612"/>
            <a:ext cx="289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Team Adviser/Project Manager</a:t>
            </a:r>
          </a:p>
          <a:p>
            <a:pPr algn="ctr"/>
            <a:r>
              <a:rPr lang="en-US" sz="1050" dirty="0" smtClean="0"/>
              <a:t>VP for Admin and Finance/CCS Dean</a:t>
            </a:r>
            <a:endParaRPr lang="en-US" sz="10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79" y="2566345"/>
            <a:ext cx="1377462" cy="19284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16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4960"/>
            <a:ext cx="9601200" cy="4282440"/>
          </a:xfrm>
        </p:spPr>
        <p:txBody>
          <a:bodyPr>
            <a:noAutofit/>
          </a:bodyPr>
          <a:lstStyle/>
          <a:p>
            <a:r>
              <a:rPr lang="en-US" sz="2800" dirty="0"/>
              <a:t>Gordon College does not have an online </a:t>
            </a:r>
            <a:r>
              <a:rPr lang="en-US" sz="2800" dirty="0" smtClean="0"/>
              <a:t>                           platform that will address </a:t>
            </a:r>
            <a:r>
              <a:rPr lang="en-US" sz="2800" dirty="0"/>
              <a:t>the need of the </a:t>
            </a:r>
            <a:r>
              <a:rPr lang="en-US" sz="2800" dirty="0" smtClean="0"/>
              <a:t>                    students </a:t>
            </a:r>
            <a:r>
              <a:rPr lang="en-US" sz="2800" dirty="0"/>
              <a:t>for </a:t>
            </a:r>
            <a:r>
              <a:rPr lang="en-US" sz="2800" dirty="0" smtClean="0"/>
              <a:t>continuous learning</a:t>
            </a:r>
          </a:p>
          <a:p>
            <a:r>
              <a:rPr lang="en-PH" sz="2800" dirty="0" smtClean="0"/>
              <a:t>Subscription </a:t>
            </a:r>
            <a:r>
              <a:rPr lang="en-PH" sz="2800" dirty="0"/>
              <a:t>to commercial </a:t>
            </a:r>
            <a:r>
              <a:rPr lang="en-PH" sz="2800" dirty="0" smtClean="0"/>
              <a:t>                                         Learning Management </a:t>
            </a:r>
            <a:r>
              <a:rPr lang="en-PH" sz="2800" dirty="0"/>
              <a:t>Systems </a:t>
            </a:r>
            <a:r>
              <a:rPr lang="en-PH" sz="2800" dirty="0" smtClean="0"/>
              <a:t>                                           cost </a:t>
            </a:r>
            <a:r>
              <a:rPr lang="en-PH" sz="2800" dirty="0"/>
              <a:t>a </a:t>
            </a:r>
            <a:r>
              <a:rPr lang="en-PH" sz="2800" dirty="0" smtClean="0"/>
              <a:t>lot</a:t>
            </a:r>
            <a:endParaRPr lang="en-PH" sz="2800" dirty="0"/>
          </a:p>
          <a:p>
            <a:r>
              <a:rPr lang="en-PH" sz="2800" dirty="0" smtClean="0"/>
              <a:t>Most </a:t>
            </a:r>
            <a:r>
              <a:rPr lang="en-PH" sz="2800" dirty="0"/>
              <a:t>of the LMS does not fit the </a:t>
            </a:r>
            <a:r>
              <a:rPr lang="en-PH" sz="2800" dirty="0" smtClean="0"/>
              <a:t>                                     needs of the </a:t>
            </a:r>
            <a:r>
              <a:rPr lang="en-PH" sz="2800" dirty="0"/>
              <a:t>institution</a:t>
            </a:r>
          </a:p>
          <a:p>
            <a:endParaRPr lang="en-PH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10" y="1373028"/>
            <a:ext cx="2540090" cy="182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35" y="2924513"/>
            <a:ext cx="2127885" cy="1770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20" y="4076700"/>
            <a:ext cx="1935480" cy="18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488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4040"/>
            <a:ext cx="9601200" cy="4023360"/>
          </a:xfrm>
        </p:spPr>
        <p:txBody>
          <a:bodyPr>
            <a:normAutofit/>
          </a:bodyPr>
          <a:lstStyle/>
          <a:p>
            <a:r>
              <a:rPr lang="en-GB" sz="3200" dirty="0"/>
              <a:t>Develop an in-house learning </a:t>
            </a:r>
            <a:r>
              <a:rPr lang="en-GB" sz="3200" dirty="0" smtClean="0"/>
              <a:t>management      system that </a:t>
            </a:r>
            <a:r>
              <a:rPr lang="en-GB" sz="3200" dirty="0"/>
              <a:t>is </a:t>
            </a:r>
            <a:r>
              <a:rPr lang="en-GB" sz="3200" dirty="0" smtClean="0"/>
              <a:t> cost                                           effective and fits the                                                 need of the </a:t>
            </a:r>
            <a:r>
              <a:rPr lang="en-GB" sz="3200" dirty="0"/>
              <a:t>institution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81" y="2468880"/>
            <a:ext cx="4727719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32207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1142</TotalTime>
  <Words>218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pitch PRESENTATIon</vt:lpstr>
      <vt:lpstr>PowerPoint Presentation</vt:lpstr>
      <vt:lpstr>LMS (Learning Management System)</vt:lpstr>
      <vt:lpstr>PowerPoint Presentation</vt:lpstr>
      <vt:lpstr>PowerPoint Presentation</vt:lpstr>
      <vt:lpstr>PowerPoint Presentation</vt:lpstr>
      <vt:lpstr>Problems</vt:lpstr>
      <vt:lpstr>Solution</vt:lpstr>
      <vt:lpstr>PowerPoint Presentation</vt:lpstr>
      <vt:lpstr>Development Stage: Technologies </vt:lpstr>
      <vt:lpstr>Customer</vt:lpstr>
      <vt:lpstr>Revenue Stream</vt:lpstr>
      <vt:lpstr>Lean Canvas</vt:lpstr>
      <vt:lpstr>Simplified Validation Board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PRESENTATIon</dc:title>
  <dc:creator>tolentino.jin@gmail.com</dc:creator>
  <cp:lastModifiedBy>tolentino.jin@gmail.com</cp:lastModifiedBy>
  <cp:revision>16</cp:revision>
  <dcterms:created xsi:type="dcterms:W3CDTF">2020-09-30T23:20:39Z</dcterms:created>
  <dcterms:modified xsi:type="dcterms:W3CDTF">2020-10-12T11:20:37Z</dcterms:modified>
</cp:coreProperties>
</file>