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6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manually test and debug an ASP.NET Core web app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30126-9F5F-4E17-8EB2-289B43A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29D3-BDF7-4C34-81C6-F64D6313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Internal Server Error page</a:t>
            </a:r>
          </a:p>
        </p:txBody>
      </p:sp>
      <p:pic>
        <p:nvPicPr>
          <p:cNvPr id="7" name="Content Placeholder 6" descr="Refer to page 181 in textbook">
            <a:extLst>
              <a:ext uri="{FF2B5EF4-FFF2-40B4-BE49-F238E27FC236}">
                <a16:creationId xmlns:a16="http://schemas.microsoft.com/office/drawing/2014/main" id="{50827471-916B-48FF-99D5-8C77BF76D6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2500" y="1066800"/>
            <a:ext cx="690270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C4333-6E5E-4079-9AE9-BB4709AD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537A-4D29-4795-A1FC-D9F29038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80B0-58D1-41A1-A897-6D422BB6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3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BC7-AF43-4F3A-98C5-6EC62C22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Internal Server Error page can display…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133B-0F08-45B6-84B8-EDBBC158F3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name and description of the exception.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stack trace that you can use to find the line of code that caused the exception.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strings, cookies, headers, and routing data for the current request.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BC08-B6AF-4F89-A242-7AFBDC49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78CE-E378-456F-AD47-D90EDC4D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7F6B-4D59-46C2-80B8-2ACC3D8C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1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F38D-681A-4B25-BBBB-9F467674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Exception Helper</a:t>
            </a:r>
          </a:p>
        </p:txBody>
      </p:sp>
      <p:pic>
        <p:nvPicPr>
          <p:cNvPr id="7" name="Content Placeholder 6" descr="Refer to page 183 in textbook">
            <a:extLst>
              <a:ext uri="{FF2B5EF4-FFF2-40B4-BE49-F238E27FC236}">
                <a16:creationId xmlns:a16="http://schemas.microsoft.com/office/drawing/2014/main" id="{FD319B6F-83C9-4F79-9635-1D7651E9FC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7100" y="1066800"/>
            <a:ext cx="70432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9539-F228-4A04-9F4D-7BF2EC89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B8CF-4D79-4138-A368-6A583F00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9714-1ADF-4621-BC7F-32E54CF9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EF71-0C68-4DCB-BA51-0DE0EC10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controller with a breakpoint</a:t>
            </a:r>
          </a:p>
        </p:txBody>
      </p:sp>
      <p:pic>
        <p:nvPicPr>
          <p:cNvPr id="7" name="Content Placeholder 6" descr="Refer to page 185 in textbook">
            <a:extLst>
              <a:ext uri="{FF2B5EF4-FFF2-40B4-BE49-F238E27FC236}">
                <a16:creationId xmlns:a16="http://schemas.microsoft.com/office/drawing/2014/main" id="{DA435056-3E39-43F4-9DBD-4D72694221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96992"/>
            <a:ext cx="7163421" cy="33226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FDC8-A262-4ED0-A07D-0536C3B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0AFF-4893-4813-B4C2-491B2FA8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FF0E-925E-4130-8506-5C7A773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1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A3F5-908A-4E9F-88C0-DB8F4899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set and remove 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72B79-66E2-4FE6-854F-8E7DC7F7B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set a breakpoint, click in the margin indicator bar to the left of the line number for a statement. This highlights the statement and adds a breakpoint indicator (a red dot) in the margin.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click the breakpoint indicator.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breakpoints,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2226-7E8A-4FBC-9A2A-C05197A3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06F7-FFA6-4BA0-B1BF-9536D56F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869E-03E5-4A12-A93B-EE31912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79A2-F275-468B-B9A8-CC8F76EF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enable and disable 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51D9-16C0-4080-AD9B-5561E62EA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enable or disable a breakpoint, point to the breakpoint indicator and select Enable/Disable Breakpoint from the resulting menu.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disable all breakpoints,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Disable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enable all breakpoints,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Breakpoints window,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Breakpoints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This window is most useful for enabling and disabling existing breakpoints.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8B47D-39AC-402D-B138-71C3D350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C82F-D837-4178-A170-BAE8DD9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4543-20E4-4E13-BF90-75D97AC5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9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4BBE-15E3-48AE-8AE2-7766A0AC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List app in break mode</a:t>
            </a:r>
          </a:p>
        </p:txBody>
      </p:sp>
      <p:pic>
        <p:nvPicPr>
          <p:cNvPr id="7" name="Content Placeholder 6" descr="Refer to page 187 in textbook">
            <a:extLst>
              <a:ext uri="{FF2B5EF4-FFF2-40B4-BE49-F238E27FC236}">
                <a16:creationId xmlns:a16="http://schemas.microsoft.com/office/drawing/2014/main" id="{5E9BFCBA-FD4D-47F5-BE29-D1514ADD70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9119"/>
            <a:ext cx="7175614" cy="40724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9820-F97A-42C2-8FD8-C5F8109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9C83-76BE-4F43-A82E-AA9E7F6C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F771-9094-430F-95F1-917E8C6C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5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AC7A-1734-4EAE-B512-A7B37244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Commands in the Debug menu and toolbar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FDE-D4FB-4163-913F-6F5170323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343400" cy="3124200"/>
          </a:xfrm>
          <a:ln cmpd="sng"/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4003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		Keyboard</a:t>
            </a:r>
            <a:endParaRPr lang="en-US" sz="24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23431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Start/Continue	F5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23431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Break All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Ctrl+Alt+Break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23431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Stop Debugging	Shift+F5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23431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Restart	Ctrl+Shift+F5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23431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Into	F11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23431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Over	F10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23431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Out	Shift+F11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87E-BA0E-4A80-B6A6-CA07A5C5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9EAE-EC8B-4177-826D-3A3A3808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362-14F7-48D5-BA42-F411D12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0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AC6-5F2C-4DE4-BC61-EDDA7FA6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Locals and Watch windows</a:t>
            </a:r>
          </a:p>
        </p:txBody>
      </p:sp>
      <p:pic>
        <p:nvPicPr>
          <p:cNvPr id="7" name="Content Placeholder 6" descr="Refer to page 189 in textbook">
            <a:extLst>
              <a:ext uri="{FF2B5EF4-FFF2-40B4-BE49-F238E27FC236}">
                <a16:creationId xmlns:a16="http://schemas.microsoft.com/office/drawing/2014/main" id="{EF4BDC22-B482-47B8-A0B0-A5B62ABD2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8603" y="1219200"/>
            <a:ext cx="6931753" cy="45723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922C-29DF-4D71-81F2-66B9C712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5337-A40F-4810-B6DE-A9D281B7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8DD1-0CBD-44CB-9CF0-DE02C22D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7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8EC1-BD87-4E4C-9606-840A0EA6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use the Locals, Autos, </a:t>
            </a:r>
            <a:br>
              <a:rPr lang="en-US" dirty="0"/>
            </a:br>
            <a:r>
              <a:rPr lang="en-US" dirty="0"/>
              <a:t>and Watch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9FC5A-41B6-4EAC-A8CA-7522C5C78A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one of these windows, click its tab or select it from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Locals window displays information about the variables within the scope of the current method.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Autos window works like the Locals window, but it only displays information about variables used by the current statement and the previous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Watch windows let you view the values of variables and expressions that you specify, called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watch expressions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To add a watch expression, type a variable name or expression into the Name column. To delete a row from a Watch window, right-click the row and select Delete Watch.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9B68-9FD5-445C-9EE4-01942BF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822D-F6F3-4890-96CE-16B35417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CA83-F0EB-4440-9B74-5FF545F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3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0D1D-413F-4829-9B3B-4D28097E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6751-01AC-421E-BDA9-3EFAC03A07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Manually test a web app in multiple browsers to find errors.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debugging techniques presented in this chapter to determine the cause of errors so you can fix them.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Visual Studio to change the default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some of the debugging features provided by the developer tools of the major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conditions under which the Internal Server Error page is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conditions under which the Exception Helper dialog is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breakpoint and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00CA-2A6E-4F5E-83A0-9BC5D9A4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9172-EC26-40EE-A1BE-6F673B67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2206-7840-4F90-BB42-17CF32AD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49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E0B9-13F7-4640-97A8-4E492F1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Immediate window</a:t>
            </a:r>
          </a:p>
        </p:txBody>
      </p:sp>
      <p:pic>
        <p:nvPicPr>
          <p:cNvPr id="7" name="Content Placeholder 6" descr="Refer to page 189 in textbook">
            <a:extLst>
              <a:ext uri="{FF2B5EF4-FFF2-40B4-BE49-F238E27FC236}">
                <a16:creationId xmlns:a16="http://schemas.microsoft.com/office/drawing/2014/main" id="{848BD037-9BA0-4467-A95B-E78098603B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45131" cy="19143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0568-FB7F-4654-8003-7364545C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F816-0A43-48B1-AD15-AC13E563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8100-B324-475D-B94D-F016E56D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0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00A0-6E43-400C-9AC8-8E6441C9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Immediate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75CC5-6F3A-4C53-855C-CDF8A32F31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this window, click its tab or select it from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current value of a variable or expression, type a question mark followed by a variable name or expression. Then, press Enter.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execute a statement, type the statement. Then, press Enter.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execute an existing command, press the Up or Down arrow until you have displayed the command. Then, press Enter.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commands and output, right-click the window and select Clear All.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D376-4309-448B-A7CF-E3533837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5CEE-A9FA-415F-8941-9D27E816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B74E-465B-4148-B17B-EAA9909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26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055-6842-4424-BF77-625261D9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Movie controller with a </a:t>
            </a:r>
            <a:r>
              <a:rPr lang="en-US" dirty="0" err="1"/>
              <a:t>tracepoint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logs a message</a:t>
            </a:r>
          </a:p>
        </p:txBody>
      </p:sp>
      <p:pic>
        <p:nvPicPr>
          <p:cNvPr id="7" name="Content Placeholder 6" descr="Refer to page 191 in textbook">
            <a:extLst>
              <a:ext uri="{FF2B5EF4-FFF2-40B4-BE49-F238E27FC236}">
                <a16:creationId xmlns:a16="http://schemas.microsoft.com/office/drawing/2014/main" id="{808A45DE-C69E-4CA2-8EEB-DFAF708081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662" y="1464677"/>
            <a:ext cx="7242676" cy="33835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42AF-7420-4D6E-8179-CA1B212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1014-62DA-4BB3-9BE5-0B3969A6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8770-B8CD-4EA8-9594-9B54B983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2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4974-F11E-4A3A-8EB0-8AF619D7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Output window that displays the message</a:t>
            </a:r>
          </a:p>
        </p:txBody>
      </p:sp>
      <p:pic>
        <p:nvPicPr>
          <p:cNvPr id="7" name="Content Placeholder 6" descr="Refer to page 191 in textbook">
            <a:extLst>
              <a:ext uri="{FF2B5EF4-FFF2-40B4-BE49-F238E27FC236}">
                <a16:creationId xmlns:a16="http://schemas.microsoft.com/office/drawing/2014/main" id="{99B9C740-7BF1-445F-A968-773F63C5FC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06097" cy="14387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44BE-4A9E-46A5-8CE9-EFC8FBD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C1B2-03F4-4513-B2E4-063D1678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168A-D747-425D-BC9C-047973FF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7188-F920-4FBF-BF59-E599DEE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set a </a:t>
            </a:r>
            <a:r>
              <a:rPr lang="en-US" dirty="0" err="1"/>
              <a:t>tracepoint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58045-7A4C-4E81-BC87-E13ADB7BC4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set a new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right-click a statement and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Breakpoint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Insert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Then, complete the Breakpoint Settings window.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convert an existing breakpoint to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point to the breakpoint icon, click the Settings icon that looks like a gear, and complete the Breakpoint Settings window.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tracepoint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the Breakpoint Settings window should have the Continue Execution option selected. That way, it doesn’t enter break mode like a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logging a message to the Output window, you can include the value of a variable or other expression by placing the variable or expression inside curly braces, and you can include special keywords such as FUNCTION by coding a dollar sign ($) followed by the keyword.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A4C8-ED22-4B54-8AA3-7C42F688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AD1A-A310-459B-BF77-FEF4F41D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C588-24CB-4335-B0C4-4FD6392F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4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05C7-C0B5-4659-839A-435C3042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9201-0869-4BBF-8608-71A8CBE6C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27432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Step commands that you can use to control the execution of an app when it reaches a breakpoint: Step Into, Step Over, and Step Out.</a:t>
            </a:r>
          </a:p>
          <a:p>
            <a:pPr marL="344488" marR="27432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Locals and Watch windows.</a:t>
            </a:r>
          </a:p>
          <a:p>
            <a:pPr marL="344488" marR="27432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Immediate window.</a:t>
            </a:r>
          </a:p>
          <a:p>
            <a:pPr marL="344488" marR="27432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tracepoints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log messages to the Output window.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0F8A-F0CB-4AA9-8CAC-57C8335C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54D5-03D1-48B8-85CB-91D12FD9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94D7-1825-4C26-97AB-FED1BE0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D030-3393-42E3-8072-166DD2E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Start drop-down menu </a:t>
            </a:r>
            <a:br>
              <a:rPr lang="en-US" dirty="0"/>
            </a:br>
            <a:r>
              <a:rPr lang="en-US" dirty="0"/>
              <a:t>and the Web Browser menu</a:t>
            </a:r>
          </a:p>
        </p:txBody>
      </p:sp>
      <p:pic>
        <p:nvPicPr>
          <p:cNvPr id="8" name="Content Placeholder 7" descr="Refer to page 177 in textbook">
            <a:extLst>
              <a:ext uri="{FF2B5EF4-FFF2-40B4-BE49-F238E27FC236}">
                <a16:creationId xmlns:a16="http://schemas.microsoft.com/office/drawing/2014/main" id="{5AEBD07D-7C99-4B27-9A53-A2A769CB73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464676"/>
            <a:ext cx="6400800" cy="2849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60870-431D-490E-8681-17F506FF75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36479"/>
            <a:ext cx="7391400" cy="158332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default browser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the Start drop-down menu by clicking on its down arrow. Then, display the Web Browser menu and select a browser from it.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15C47-284C-4F68-8176-36C4EDAA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E04E-B116-46E8-BBF6-0D424799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90BD-353D-42DC-857C-9D8D6C7E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2298-6C04-4EF5-87B6-49E9B85D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run an app without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93BC-7734-47B6-9ADB-819C03FA6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Ctrl+F5.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Without Debugging.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an app with debugging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Start button in the Standard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Debugging.</a:t>
            </a:r>
          </a:p>
          <a:p>
            <a:pPr>
              <a:spcBef>
                <a:spcPts val="150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stop debugging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Shift+F5.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Stop Debugging button in the Debug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Stop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Debugging.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8898-DA61-4982-A741-AB65AFC4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A78A-52DE-49A0-B036-EF84B9C5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20F8-D65D-4DDF-9E6E-8F9A9F80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0E87-7FA4-4644-A8AF-C817E6DF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run an app in multiple browsers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E6E0E-3EC6-481E-BC55-19915BBF5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run an app in two or more browsers, select Browse With from the Start drop-down menu. Then, in the resulting dialog, hold down the Ctrl key, select the browsers you want to use, and click the Browse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run an app in two or more browsers, the app is run without debugging.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0575-07F5-4FF5-91A9-4C8CF93C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C846-3883-45F2-92DD-22383E81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76B3-F510-423F-82A2-C5E63A3A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5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FDB9-58D6-42F2-BF07-15DAB0CF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Chrome with the Elements tab </a:t>
            </a:r>
            <a:br>
              <a:rPr lang="en-US" dirty="0"/>
            </a:br>
            <a:r>
              <a:rPr lang="en-US" dirty="0"/>
              <a:t>of the developer tools open</a:t>
            </a:r>
          </a:p>
        </p:txBody>
      </p:sp>
      <p:pic>
        <p:nvPicPr>
          <p:cNvPr id="7" name="Content Placeholder 6" descr="Refer to page 179 in textbook">
            <a:extLst>
              <a:ext uri="{FF2B5EF4-FFF2-40B4-BE49-F238E27FC236}">
                <a16:creationId xmlns:a16="http://schemas.microsoft.com/office/drawing/2014/main" id="{684BB1F0-3B12-4419-8F68-363E316452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957" y="1464677"/>
            <a:ext cx="6700085" cy="44382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6FDF-B464-43A1-8A2B-8FD9C272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D9BC-50F2-4AB5-AAA1-AFFDB7AC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9012-543D-4177-8448-E5055060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9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B1DB-B0A6-4B6B-A457-C653319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open and close the developer tools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F3520-11FF-49E6-8CFB-60A289470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Chrome, Firefox, and 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open, press F12. Or, right-click an element in the page and select Inspect.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close, press F12. Or, click the X in the upper right corner of the tools panel.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Opera and 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open, right-click an element in the page and select Inspect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close, click the X in the upper right corner of the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Safari, you must enable the developer tools before you can use them. To do that, select Preferences, click the Advanced tab, and select the “Show Develop menu” item.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AA3B-0089-4415-ABC1-3583BAA6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7473-294C-4A11-B366-81547EA6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6DF2-8F9A-4BCC-B8F1-403BC3B4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D25-438A-4CFB-BDB7-435594B1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view the rendered HTML and CSS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7520C-FFC5-40F0-8922-3CC89B002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appropriate panel by clicking on its tab. In Firefox, it’s called the Inspector tab. In Chrome, Safari, and Opera, it’s called the Elements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the nodes to navigate to the element you want. Then, click that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HTML elements for a page are typically shown in the top of the panel, and the CSS styles for the selected element are typically shown below the HTML elements.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642A-FE8C-45B2-99E7-49347ED4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0445-C44D-4E89-8AD8-373EE69D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7C1B-0B31-4726-8185-B67633DC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016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44</TotalTime>
  <Words>1738</Words>
  <Application>Microsoft Office PowerPoint</Application>
  <PresentationFormat>On-screen Show (4:3)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Symbol</vt:lpstr>
      <vt:lpstr>Times New Roman</vt:lpstr>
      <vt:lpstr>Master slides_with_titles_logo</vt:lpstr>
      <vt:lpstr>Chapter 5</vt:lpstr>
      <vt:lpstr>Objectives (part 1)</vt:lpstr>
      <vt:lpstr>Objectives (part 2)</vt:lpstr>
      <vt:lpstr>The Start drop-down menu  and the Web Browser menu</vt:lpstr>
      <vt:lpstr>How to run an app without debugging</vt:lpstr>
      <vt:lpstr>How to run an app in multiple browsers</vt:lpstr>
      <vt:lpstr>Chrome with the Elements tab  of the developer tools open</vt:lpstr>
      <vt:lpstr>How to open and close the developer tools </vt:lpstr>
      <vt:lpstr>How to view the rendered HTML and CSS styles</vt:lpstr>
      <vt:lpstr>The Internal Server Error page</vt:lpstr>
      <vt:lpstr>The Internal Server Error page can display…</vt:lpstr>
      <vt:lpstr>The Exception Helper</vt:lpstr>
      <vt:lpstr>The Movie controller with a breakpoint</vt:lpstr>
      <vt:lpstr>How to set and remove breakpoints</vt:lpstr>
      <vt:lpstr>How to enable and disable breakpoints</vt:lpstr>
      <vt:lpstr>The Movie List app in break mode</vt:lpstr>
      <vt:lpstr>Commands in the Debug menu and toolbar</vt:lpstr>
      <vt:lpstr>The Locals and Watch windows</vt:lpstr>
      <vt:lpstr>How to use the Locals, Autos,  and Watch windows</vt:lpstr>
      <vt:lpstr>The Immediate window</vt:lpstr>
      <vt:lpstr>How to use the Immediate window</vt:lpstr>
      <vt:lpstr>The Movie controller with a tracepoint  that logs a message</vt:lpstr>
      <vt:lpstr>The Output window that displays the message</vt:lpstr>
      <vt:lpstr>How to set a tracepoint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Bethany Cabrera</dc:creator>
  <cp:lastModifiedBy>Judy Taylor</cp:lastModifiedBy>
  <cp:revision>10</cp:revision>
  <cp:lastPrinted>2016-01-14T23:03:16Z</cp:lastPrinted>
  <dcterms:created xsi:type="dcterms:W3CDTF">2019-12-12T18:33:48Z</dcterms:created>
  <dcterms:modified xsi:type="dcterms:W3CDTF">2019-12-31T00:00:49Z</dcterms:modified>
</cp:coreProperties>
</file>