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334" r:id="rId4"/>
    <p:sldId id="33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Razor views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843F7-6F4A-46C1-AE43-B0AE31BB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D14B-350B-4E39-AA29-C160F8A7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controller that creates a list of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BB09-CB1A-4289-B94E-70FF1BD6E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"Guitars", "Basses", "Drums"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1FA1-CC1C-4BD4-9F3B-34A101F9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EE51-FC9F-4351-828D-4D436EAA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2AEF-1C86-4357-9A7D-8B953808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8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FE6-DE0C-461F-B38E-D1BF796B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foreach loop that displays a list of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0B73-B3B5-4299-B1A2-BD207E711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(string category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="/Product/List/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displayed in a browser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231 in textbook">
            <a:extLst>
              <a:ext uri="{FF2B5EF4-FFF2-40B4-BE49-F238E27FC236}">
                <a16:creationId xmlns:a16="http://schemas.microsoft.com/office/drawing/2014/main" id="{F56F5BB5-7F8E-4203-AE1C-38618AAA6A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276600"/>
            <a:ext cx="7315200" cy="14496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DC858-4199-4287-A89A-BB02E4E9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859A-A83F-4FB8-A683-BA1CB033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03A2-D820-4E0D-98AE-AFCC6DE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691-9FC7-410F-89CA-876D4701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if-else statement 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88C5-F83C-4DE6-95CE-285D1F418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&lt;p&gt;Fender Stratocaster&lt;/p&gt;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&lt;p&gt;Gibson Les Paul&lt;/p&gt;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&lt;p&gt;Product Not Found&lt;/p&gt;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FC55-8195-4EB5-87AE-C0A4752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5F42-3B3F-4CDE-9381-39DBBB87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822F-BA5A-4E18-8E78-7EF12D8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3D10-7FC7-4D35-9702-FBEB7F03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switch statement 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237E-79B1-4571-977F-C205E4E42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@switch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&lt;p&gt;Fender Stratocaster&lt;/p&gt;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&lt;p&gt;Gibson Les Paul&lt;/p&gt;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&lt;p&gt;Product Not Found&lt;/p&gt;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AD81-DE19-4B07-86C6-9C84699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94B9-AB0D-419F-82E3-B75C63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3133-EC6F-4566-9A17-F93A2BF7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6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AC53-BBDB-4E66-BD45-A2A6302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if statement that adds a Bootstrap CSS class </a:t>
            </a:r>
            <a:br>
              <a:rPr lang="en-US" dirty="0"/>
            </a:br>
            <a:r>
              <a:rPr lang="en-US" dirty="0"/>
              <a:t>if true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BFFB-D2EA-4401-A88F-B1646D977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&lt;text&gt;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&lt;/text&gt;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2900" indent="-342900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&lt;/a&gt;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4126-BF16-43C3-9966-75F33F0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A9F6-77DF-4C63-8AA4-5AFDC2C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60D4-8929-456F-AD63-14C7DB62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5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8B39-60CB-4140-B6F5-B6608DAC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conditional expression that adds a Bootstrap CSS class if true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32F3-1FFF-4921-978B-59580B149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BF69-1381-4351-81A1-4424930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339F-FFE7-428A-86F2-F1DAFB0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DDFF-BE29-4307-8FF9-C18D3902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9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D1E1-1B9F-4768-B9A0-EE9A8C76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and files </a:t>
            </a:r>
            <a:br>
              <a:rPr lang="en-US" dirty="0"/>
            </a:br>
            <a:r>
              <a:rPr lang="en-US" dirty="0"/>
              <a:t>for the Guitar Shop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CF09-D4D9-4024-9137-2B2F09781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/Controllers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/Home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Home/Index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Home/About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 the view for the Product/List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 the view for the Product/Details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Update.cshthml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the view for the Product/Update action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/Shared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/_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a layout that can be shared by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imports models and tag helpers for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-- specifies the default layout for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wwwroot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/custom.css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/lib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/bootstrap/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configures middleware that may impact views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sets up the app</a:t>
            </a:r>
          </a:p>
          <a:p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B59B-B88A-4365-AC29-FC5A96A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80AA-B970-4705-95CA-945067D4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CDFA-35D4-4C61-A72D-46B09E2F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51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9BC4-DC54-4A10-9281-809711B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routing that’s specified in the </a:t>
            </a:r>
            <a:r>
              <a:rPr lang="en-US" dirty="0" err="1"/>
              <a:t>Startup.cs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5121-F32A-455E-9699-20DFDB5F7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0E5E-06A9-47AF-9806-2F4A9DEA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990C-4B7F-4E14-9C8F-5F2CE554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26B5-EEB2-43A9-8C36-6D04BD02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C554-5999-424E-9D5C-6EA70974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return a view result to the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474F-A784-4C18-B2F4-1C3410D978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7AA3-D791-4989-9F4F-65DD227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8065-94F0-4CEB-9DF0-7DCEB328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3AAD-DC6C-49C3-924E-34AF7CA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0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FC3F-6F69-4379-9952-CD8150FB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C9EF-CF74-4C17-8D37-604B3E87E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Views/Home/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456C-8488-421E-9D39-7487646A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0AE7-9F94-4DD7-B0CA-040DEFCE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20B3-AD8F-4A2B-AEC6-EE6C790D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5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F41B-C1D7-4B64-BB28-CB47004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9D7F-3A1C-41E8-9D91-35A98A15A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strongly-typed Razor views that display the elements that are unique for a web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Razor layouts that provide the elements that are the same for multiple pages.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Razor code block and inline expressions, loops, and if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inline conditional statement and an inline conditional expression.</a:t>
            </a:r>
          </a:p>
          <a:p>
            <a:pPr marL="342900" marR="3429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MVC web app typically maps its views to the action methods of its controllers.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tag helpers to generate a URL.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A199-72E8-4BC6-B8D4-11682F36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4F8-A8A4-442B-AFCD-9121971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F9AD-860B-4C58-9B23-CE3667DF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4C78-65BF-4E7E-9A37-BFDAC883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E421-1470-4005-9AE1-85AA76C21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View("List");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ViewBag.ProductSlug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Views/Product/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848F-4F60-41C9-84D5-3EAB7F30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D4EE-216F-4ED4-B55B-8F94649C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51B7-B90A-45BC-8627-20F9FD28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3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~/lib/bootstrap/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79FB-6750-44CD-84DA-B4D61FCA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A0A9-30F3-4390-A8BC-F8F36022E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5877-B0FC-4D03-9FB4-97F3CEB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AB96-E83A-4BFB-9140-1F631425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638F-0AA9-4E2A-801E-A31D1BE1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6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7ADB-10C9-4298-BA7D-3C513AAD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add a Razor layout, view start, </a:t>
            </a:r>
            <a:br>
              <a:rPr lang="en-US" dirty="0"/>
            </a:br>
            <a:r>
              <a:rPr lang="en-US" dirty="0"/>
              <a:t>or view imports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42B8-200C-43AA-A591-F8BCF4022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on the folder where you want to add the file, and select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select the ASP.NET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category.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Razor item you want to add and respond to the resulting dialog boxes.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D100-9497-4461-B976-D44CCA27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3E2F-C2F1-4F66-8BA7-5805CC16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24BA-B516-4CFD-83FE-A51F504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66C5-8DD9-46D7-8FE3-C817D0F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5395-7093-40AB-95DE-0CB92C35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77A2-DBCB-4F38-91AC-8A568A0B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A369-9A8E-4130-B3EF-98D10623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4B8A-4D73-49D0-BA3B-1C347E16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7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87-BDEA-4851-9C26-5986A75E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code a link to an action method </a:t>
            </a:r>
            <a:br>
              <a:rPr lang="en-US" dirty="0"/>
            </a:br>
            <a:r>
              <a:rPr lang="en-US" dirty="0"/>
              <a:t>in the same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7E3E-01CB-4F53-BE9E-51883531A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asp-action="About"&gt;About Us&lt;/a&gt;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link to an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different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View all products&lt;/a&gt;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C840-2C70-46BC-BA33-9EA22BFD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78AE-972F-46BE-B5ED-64208A5A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9E79-7C91-4993-9B5A-75C9666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A3DC-08B9-4122-AC11-A234CA73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code a link that includes a parameter that’s in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E312-348A-4878-8C28-6A5EA957C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B2DE-061F-46EC-8565-0EE9077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A181-7607-44A2-90ED-75274F7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3E95-776B-41A0-9682-D5EDE9E1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1774-E2CB-4497-90B1-3BCFCD3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8E6E-C333-4D99-B730-5850F364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&lt;h1&gt;Home&lt;/h1&gt;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all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asp-route-id="Guitars"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guitars&lt;/a&gt;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asp-action="Details"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F414-5722-4CC8-936D-96D155DE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9D43-4AFD-4E3E-A6B4-5A34E650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4555-3F5B-40D7-AF11-47483DCA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2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F529-6690-4128-8E60-9305109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Product/List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D37A-676A-4B54-B1A8-B028E0C99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&lt;p&gt;Category: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asp-action="Details"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C377-CBF3-4D84-9684-89957CC7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C870-ED50-40E9-9452-207753E1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4861-BCA6-4E2B-BF2C-B1FD409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2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F41B-C1D7-4B64-BB28-CB47004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9D7F-3A1C-41E8-9D91-35A98A15A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relative URL and an absolute URL.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pass a model to a view.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@model directive and the @Model property.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bind an HTML element to a property of a view’s model.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bind a &lt;select&gt; element to a list of items.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display a list of items in a &lt;table&gt; element.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create and apply a layout.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build layouts by nesting one layout within another.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A199-72E8-4BC6-B8D4-11682F36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4F8-A8A4-442B-AFCD-9121971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F9AD-860B-4C58-9B23-CE3667DF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3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BAAC-A372-42C7-AA35-7C9A6A14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Product/Details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5A62-9131-451E-9375-0AC93091CE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&lt;p&gt;Slug: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ViewBag.ProductSlug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C647-9EA0-4510-9412-9BF4DD6E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3E8A-564E-4FA2-A3B8-BAFF04F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2D6C-3660-4C92-9134-D783BEFA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328F-F4D5-40BC-878E-C3A1966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displaying the Home page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43B4CF37-4F1D-4BD3-BA90-7D88FFC482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39760"/>
            <a:ext cx="7267062" cy="22130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EA43-3441-4D4A-86AD-409A42FF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F2D8-9967-4F52-AD32-39D25236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BDE9-1D4A-4798-B89F-7320D5E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F846-B394-4384-B3DF-0063C341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after clicking the View Guitars link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A05F700A-61B4-4039-BB50-E34DAAE2A3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6223"/>
            <a:ext cx="7218290" cy="23227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D391-DCBC-4602-9F52-33B45A58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4D9F-AE35-4C17-BB84-FB9F4E84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BE23-2575-4F73-9C3C-985EE25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78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379-DE32-4713-9C1D-70484D94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</a:t>
            </a:r>
            <a:br>
              <a:rPr lang="en-US" dirty="0"/>
            </a:br>
            <a:r>
              <a:rPr lang="en-US" dirty="0"/>
              <a:t>the View Fender Stratocaster link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39020791-9074-4F7D-AEA7-DEEFC284C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218290" cy="20789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4A01-A883-4F4A-9DA1-DA50456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ED30-AF77-45AF-B7FB-DE5BD22C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B6CC-41ED-41F8-91A6-8A0E76B3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53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A66C-548C-45E1-9296-BC038D5D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E752-3ABE-4625-9694-1534E8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971-D384-4D09-BFB8-9FC3FE6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5FF-C5AB-42EB-A0C0-5944B8F6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 link to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F3B5A-7B05-4842-8BBC-9F0A9616E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6D9B-5C06-4261-B2CE-DA7E8DD0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693B-6826-4975-836B-0A2712C9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2025-DBF1-4BE3-8A30-3E7B738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8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AF1-24CB-43D0-8984-7EC1F8DB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HTML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9528-FC2B-4C29-A714-2843ED42C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DA11-E6A7-47B9-99B5-3A133F49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777E-F2DF-4243-8240-0218A4AC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AA9C-03D2-4F63-B36F-C9CB4AC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55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A8A4-A264-4383-836F-BC65C9B0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Format specifiers you can use to format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96FE-2627-437F-970C-0346C4DBE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657600" cy="1600200"/>
          </a:xfrm>
          <a:ln cmpd="sng"/>
        </p:spPr>
        <p:txBody>
          <a:bodyPr/>
          <a:lstStyle/>
          <a:p>
            <a:pPr marL="63500" marR="0">
              <a:spcBef>
                <a:spcPts val="900"/>
              </a:spcBef>
              <a:spcAft>
                <a:spcPts val="600"/>
              </a:spcAft>
              <a:tabLst>
                <a:tab pos="1828800" algn="l"/>
                <a:tab pos="2743200" algn="l"/>
                <a:tab pos="18288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Specifier	Name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Currency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Number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5C8B-3708-435E-B3F2-E5FDDEEA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9704-BD87-4B71-B0F7-95DCCBD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B52C-D4A3-4F50-8B45-EBE759AA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80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09C-EF57-423E-8EDA-8EC07E4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stores numbers in the </a:t>
            </a:r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CDA23-688B-48ED-9D13-7753A475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 = 12345.67;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.045;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AD25-61B8-49D1-AD91-10D7557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A91A-0C2D-4671-9281-44372F9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6BE3-25D2-4C26-8D66-14AA959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F41B-C1D7-4B64-BB28-CB47004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9D7F-3A1C-41E8-9D91-35A98A15A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a layout can use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ViewContext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get data about the route of the current view.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</a:rPr>
              <a:t>Describe how to code a section in a view and render that section in a layout.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A199-72E8-4BC6-B8D4-11682F36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4F8-A8A4-442B-AFCD-9121971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F9AD-860B-4C58-9B23-CE3667DF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04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4AF2-7E54-4281-BF14-3B5873ED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12A2-51C7-4D4F-955D-8B869C298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Category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Slug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F6F5-2974-46E4-BB4B-5DED1CAF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1617-7572-47DC-97E4-C70B982D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2205-A19C-4EE5-AB2C-275856D1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79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FB5-54D5-48E5-B7AC-5A4A94D0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Category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326B-AFD3-462F-8365-8377EDCC4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5A64-A44D-4F48-8AA2-9FC308C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CF2E-2591-435F-B1DC-51E7FA4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EED4-6F21-4889-B62B-82BF8620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3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F81D-0C57-42FE-9A51-B79AE8D1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18B9-62D7-4958-A38C-978A8803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DCCE-8D7F-4495-9DE1-D80ACA6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834-4A6A-4483-9C80-AB781C1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directive for displaying model properties </a:t>
            </a:r>
            <a:br>
              <a:rPr lang="en-US" dirty="0"/>
            </a:br>
            <a:r>
              <a:rPr lang="en-US" dirty="0"/>
              <a:t>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9A5-314B-4A52-8F4B-5CFDA8F1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677E-9540-4C92-B229-1072E791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0235-67FD-49BC-8252-4245D04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055-628F-46DB-969E-348BA37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81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A70A-517C-4B6D-ABB0-B2D1F972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1AA0-64CA-4D56-87E2-14ACBCFA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D11E-7E00-484A-B34F-97C2B6EE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11152-E6C6-4B1D-AB08-BDF515F7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model properties in a browser</a:t>
            </a:r>
          </a:p>
        </p:txBody>
      </p:sp>
      <p:pic>
        <p:nvPicPr>
          <p:cNvPr id="9" name="Content Placeholder 8" descr="Refer to page 253 in textbook">
            <a:extLst>
              <a:ext uri="{FF2B5EF4-FFF2-40B4-BE49-F238E27FC236}">
                <a16:creationId xmlns:a16="http://schemas.microsoft.com/office/drawing/2014/main" id="{72C115A8-8084-4892-A8B9-EECFD8E3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2456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B286-FB78-405C-B7F0-09EF0B1A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9EB2-5098-48C7-8A08-28A4476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F3C8-7C7D-474B-87E1-0ACF60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70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E09C-5331-4429-9FA3-6AB1CB83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binding HTML elements </a:t>
            </a:r>
            <a:br>
              <a:rPr lang="en-US" dirty="0"/>
            </a:br>
            <a:r>
              <a:rPr lang="en-US" dirty="0"/>
              <a:t>to model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33EB-0AB9-4172-A74F-A8DCBA119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asp-for tag helpers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&lt;h1&gt;Update Product&lt;/h1&gt;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asp-action="Update"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9091-59FB-407B-8A80-F0EE41B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C5FE-6E42-4183-8A74-F860A2E2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6CB7-C8F9-484D-9B91-C70A92D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9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8C1-5C38-4F60-8163-8239B94E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with asp-for tag helpers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711A-0609-4669-8ECB-C2D127F01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asp-action="Update" type="submit"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asp-action="List"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3400-CF2C-4084-BBFA-00BF10BE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F9D-8583-40C2-B446-E44FB0D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7EC3-0F6D-47E9-82DC-936B49FF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692F-9400-4BDB-A788-7CFD09C7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 Razor code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1353-FFEC-456E-AF5B-19E415657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one or more C# 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inline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csharp_expression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E151-1BA3-4B7B-AFDF-8B451C2D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0FCC-F99E-49B0-BA7D-89297299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2004-5EF1-45D7-9173-5005E6E8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0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D05-139A-4E72-AFF6-FAEC9DF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bound properties in a browser</a:t>
            </a:r>
          </a:p>
        </p:txBody>
      </p:sp>
      <p:pic>
        <p:nvPicPr>
          <p:cNvPr id="7" name="Content Placeholder 6" descr="Refer to page 255 in textbook">
            <a:extLst>
              <a:ext uri="{FF2B5EF4-FFF2-40B4-BE49-F238E27FC236}">
                <a16:creationId xmlns:a16="http://schemas.microsoft.com/office/drawing/2014/main" id="{9CFA4B5C-4681-4AB2-BEB4-478B87013D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79500"/>
            <a:ext cx="7254869" cy="34689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40C6-E905-4241-A98C-9F1F0633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9906-B385-4D4F-B1AE-EE115D18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8973-9BC1-4423-B159-A3678FCB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9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26D-855B-4A57-9572-1EAD0F6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HTML that’s generated </a:t>
            </a:r>
            <a:br>
              <a:rPr lang="en-US" dirty="0"/>
            </a:br>
            <a:r>
              <a:rPr lang="en-US" dirty="0"/>
              <a:t>for the Price &lt;label&gt; and &lt;input&gt;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0F701-82E2-4852-8D08-7AF047C85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value="699.00"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01F5-7B03-487B-91CD-7EDE8DD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24D1-DD02-483C-B6B0-6836AFEE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0440-4581-470F-B84D-09FDEB74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2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FE5-075E-4264-AFD1-E95F1CE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adding options </a:t>
            </a:r>
            <a:br>
              <a:rPr lang="en-US" dirty="0"/>
            </a:br>
            <a:r>
              <a:rPr lang="en-US" dirty="0"/>
              <a:t>to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24A2-0128-4A64-8F6C-D46CD3FB1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7053-532A-4DCD-BF87-969C1FC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71-E707-44F5-9378-85CF328A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3ED7-9119-4ECA-81FA-031A0A7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DA15-178B-4ED3-8076-D592B36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that’s generated for the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ADBF2-03A1-47D1-BD69-9D65C9ED7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class="form-control"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selected="selected" value="1"&gt;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value="2"&gt;Basses&lt;/option&gt;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value="3"&gt;Drums&lt;/option&gt;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4CDD-3791-4FC7-AA44-369502F0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C5BD-2FED-4B16-AD9E-2413E76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2F98-0A8A-4432-950F-0D9392C2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13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644-3B80-4AFB-BE39-09FF724B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Index() action method of 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D1C1D-67A6-4A43-B033-0376C1B8A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ViewBag.CustomerName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"John";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    // returns Views/Home/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031C9-C047-4E4B-9CC6-C8E8551B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F91B-056B-4023-BFAB-6ABAADF1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4CDC-33CE-4590-9336-290595B1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3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2D9D-85D0-405C-97E2-80CEE453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Views/Home/</a:t>
            </a:r>
            <a:r>
              <a:rPr lang="en-US" dirty="0" err="1"/>
              <a:t>Index.cshtml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4CB4-5195-461B-92D1-2D65E8DA9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message = "Welcome!";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ViewBag.CustomerName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"Welcome back!";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&lt;title&gt;Home&lt;/title&gt;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&lt;p&gt;Customer 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ViewBag.CustomerName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&lt;p&gt;2 + 2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@(2 + 2)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6406-DD32-48E4-BC20-FDE3909E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4517-630F-4FC8-AA5F-A8423240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BBCD-5E37-4174-9995-85AAF1F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599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C8C6-A0FE-4B30-BF21-BBE870EF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displayed in a browser</a:t>
            </a:r>
          </a:p>
        </p:txBody>
      </p:sp>
      <p:pic>
        <p:nvPicPr>
          <p:cNvPr id="7" name="Content Placeholder 6" descr="Refer to page 229 in textbook">
            <a:extLst>
              <a:ext uri="{FF2B5EF4-FFF2-40B4-BE49-F238E27FC236}">
                <a16:creationId xmlns:a16="http://schemas.microsoft.com/office/drawing/2014/main" id="{A36D3932-7109-4DC4-8BDA-70F2E34F06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12193" cy="20667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A4E2-B2B5-420E-B2E5-894D5B29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9520-414E-4002-8165-3585F5BB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B6FF-D42B-469D-9944-92C2246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985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331-44ED-4536-B513-41632DB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for loop that displays a drop-down list </a:t>
            </a:r>
            <a:br>
              <a:rPr lang="en-US" dirty="0"/>
            </a:br>
            <a:r>
              <a:rPr lang="en-US" dirty="0"/>
              <a:t>of month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3F2F-650F-46E1-B5E8-A5003762C6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8477"/>
            <a:ext cx="73914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for="month"&gt;Month:&lt;/label&gt;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name="month" id="month"&gt;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 (int month = 1; month &lt;= 12; month++)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@month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displayed in a browser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231 in textbook">
            <a:extLst>
              <a:ext uri="{FF2B5EF4-FFF2-40B4-BE49-F238E27FC236}">
                <a16:creationId xmlns:a16="http://schemas.microsoft.com/office/drawing/2014/main" id="{7B28E4AF-A846-4A1F-84E9-F4E0B6E641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826785"/>
            <a:ext cx="7260965" cy="106689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8174-F489-4E4F-8DF2-53DC606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1B90-9924-44C9-BBEA-67485D6A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224-866A-4FAE-AC6D-7F9B988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162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171</TotalTime>
  <Words>6405</Words>
  <Application>Microsoft Office PowerPoint</Application>
  <PresentationFormat>On-screen Show (4:3)</PresentationFormat>
  <Paragraphs>1025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Arial Narrow</vt:lpstr>
      <vt:lpstr>Courier New</vt:lpstr>
      <vt:lpstr>Times New Roman</vt:lpstr>
      <vt:lpstr>Master slides_with_titles_logo</vt:lpstr>
      <vt:lpstr>Chapter 7</vt:lpstr>
      <vt:lpstr>Objectives (part 1)</vt:lpstr>
      <vt:lpstr>Objectives (part 2)</vt:lpstr>
      <vt:lpstr>Objectives (part 3)</vt:lpstr>
      <vt:lpstr>The syntax for a Razor code block</vt:lpstr>
      <vt:lpstr>The Index() action method of the Home controller</vt:lpstr>
      <vt:lpstr>The Views/Home/Index.cshtml file</vt:lpstr>
      <vt:lpstr>The view displayed in a browser</vt:lpstr>
      <vt:lpstr>A for loop that displays a drop-down list  of month numbers</vt:lpstr>
      <vt:lpstr>Code in a controller that creates a list of strings</vt:lpstr>
      <vt:lpstr>A foreach loop that displays a list of links</vt:lpstr>
      <vt:lpstr>An if-else statement in a view</vt:lpstr>
      <vt:lpstr>A switch statement in a view</vt:lpstr>
      <vt:lpstr>An if statement that adds a Bootstrap CSS class  if true</vt:lpstr>
      <vt:lpstr>A conditional expression that adds a Bootstrap CSS class if true</vt:lpstr>
      <vt:lpstr>The starting folders and files  for the Guitar Shop app</vt:lpstr>
      <vt:lpstr>The routing that’s specified in the Startup.cs file</vt:lpstr>
      <vt:lpstr>A method that a controller can use  to return a view result to the browser</vt:lpstr>
      <vt:lpstr>The Home controller</vt:lpstr>
      <vt:lpstr>The Product controller</vt:lpstr>
      <vt:lpstr>The _Layout.cshtml file in the Views/Shared folder</vt:lpstr>
      <vt:lpstr>A _ViewStart.cshtml file  that sets the default layout</vt:lpstr>
      <vt:lpstr>How to add a Razor layout, view start,  or view imports file</vt:lpstr>
      <vt:lpstr>Three tag helpers for generating URLs</vt:lpstr>
      <vt:lpstr>Two ways to code a link</vt:lpstr>
      <vt:lpstr>How to code a link to an action method  in the same controller</vt:lpstr>
      <vt:lpstr>How to code a link that includes a parameter that’s in a route</vt:lpstr>
      <vt:lpstr>The Home/Index view</vt:lpstr>
      <vt:lpstr>The Product/List view</vt:lpstr>
      <vt:lpstr>The Product/Details view</vt:lpstr>
      <vt:lpstr>A browser displaying the Home page</vt:lpstr>
      <vt:lpstr>A browser after clicking the View Guitars link</vt:lpstr>
      <vt:lpstr>A browser after requesting  the View Fender Stratocaster link</vt:lpstr>
      <vt:lpstr>More tag helpers for generating URLs</vt:lpstr>
      <vt:lpstr>How to code a link to an area</vt:lpstr>
      <vt:lpstr>How to code an HTML placeholder</vt:lpstr>
      <vt:lpstr>How to code an absolute URL</vt:lpstr>
      <vt:lpstr>Format specifiers you can use to format numbers</vt:lpstr>
      <vt:lpstr>Code that stores numbers in the ViewBag</vt:lpstr>
      <vt:lpstr>Razor expressions that format the numbers</vt:lpstr>
      <vt:lpstr>Code in a view that displays the numbers</vt:lpstr>
      <vt:lpstr>The Product model</vt:lpstr>
      <vt:lpstr>The Category model</vt:lpstr>
      <vt:lpstr>A method that a controller can use  to pass a model to a view </vt:lpstr>
      <vt:lpstr>A directive for displaying model properties  in a view</vt:lpstr>
      <vt:lpstr>A _ViewImports file that imports the Models namespace for all views</vt:lpstr>
      <vt:lpstr>The view with model properties in a browser</vt:lpstr>
      <vt:lpstr>A tag helper for binding HTML elements  to model properties</vt:lpstr>
      <vt:lpstr>A view with asp-for tag helpers (part 2)</vt:lpstr>
      <vt:lpstr>The view with bound properties in a browser</vt:lpstr>
      <vt:lpstr>The HTML that’s generated  for the Price &lt;label&gt; and &lt;input&gt; elements</vt:lpstr>
      <vt:lpstr>A tag helper for adding options  to a &lt;select&gt; element</vt:lpstr>
      <vt:lpstr>An Update action method that creates the model  and passes it to the view</vt:lpstr>
      <vt:lpstr>The code that binds items to a &lt;select&gt; element </vt:lpstr>
      <vt:lpstr>HTML that’s generated for the &lt;select&gt; element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26</cp:revision>
  <cp:lastPrinted>2016-01-14T23:03:16Z</cp:lastPrinted>
  <dcterms:created xsi:type="dcterms:W3CDTF">2019-12-12T21:52:20Z</dcterms:created>
  <dcterms:modified xsi:type="dcterms:W3CDTF">2020-01-06T21:48:31Z</dcterms:modified>
</cp:coreProperties>
</file>