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9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71" d="100"/>
          <a:sy n="71" d="100"/>
        </p:scale>
        <p:origin x="168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05000" y="2209800"/>
            <a:ext cx="53340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session state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cookies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29250-595D-47F7-9F39-2FC53808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0768-6BDC-4507-B426-E860E081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using directive for session state in a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626F6-EFF6-4CCA-B423-7C090F6211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Microsoft.AspNetCore.Http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gets and sets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session state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HttpContext.Session.GetInt32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("num");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 +=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HttpContext.Session.SetInt32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("num", num);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5D85-8D0B-4FC5-A261-CF46B00E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488B-66CD-4CF2-91E7-BDCDE974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A7FA5-CD47-4D1A-BCA6-B4961FCF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8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508B-9AEC-4072-BAA9-C3AC4C16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using directive for session state in a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4A7DE-4952-4D94-83F9-AD3AA86C69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Microsoft.AspNetCore.Http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Razor code block that gets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session state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Context.Session.GetInt32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("num");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Razor expression that gets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session state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@Context.Session.GetInt32("num")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03EE5-3077-4C4A-B808-D92117A2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2114-D81D-4913-B66B-47E5B7E6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FCD3E-31BA-4D1D-81B7-B856FEB8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6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FE36-5DA7-4C31-9E22-16C719E2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How to add the </a:t>
            </a:r>
            <a:r>
              <a:rPr lang="en-US" dirty="0" err="1"/>
              <a:t>Newtonsoft</a:t>
            </a:r>
            <a:r>
              <a:rPr lang="en-US" dirty="0"/>
              <a:t> JSON NuGet package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71646-6C12-4582-927A-51A4D0AAC7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543800" cy="4495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NuGet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Package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Manager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Manage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NuGet Packages for Solution command to open the NuGet Package Manager.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Browse link.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 “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Microsoft.AspNetCore.Mvc.NewtonsoftJson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in the search box.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the appropriate package from the list that appears in the left-hand panel.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right-hand panel, check the project name, select the version that matches the version of .NET Core you’re running, and click Install.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Review the Preview Changes dialog that comes up and click OK.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Review the License Acceptance dialog that comes up and click I Accept.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A027-404A-4539-8AE7-2787320A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53632-C8A7-41B6-B1C8-C88C2BD6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96313-E8C7-4F7B-8CC0-00009A88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3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06A9-C362-49E2-9679-66A67BC3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configure your app </a:t>
            </a:r>
            <a:br>
              <a:rPr lang="en-US" dirty="0"/>
            </a:br>
            <a:r>
              <a:rPr lang="en-US" dirty="0"/>
              <a:t>to use the </a:t>
            </a:r>
            <a:r>
              <a:rPr lang="en-US" dirty="0" err="1"/>
              <a:t>Newtonsoft</a:t>
            </a:r>
            <a:r>
              <a:rPr lang="en-US" dirty="0"/>
              <a:t> JSON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C55BF-46F9-43C2-9825-C7BB8C138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services.AddMemoryCache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services.AddSession();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services.AddControllersWithViews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AddNewtonsoftJson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8B38-10F5-4E05-B731-21D9FD22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1214-3C5B-4C47-BF5C-398CDC0B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902EF-F9AA-448F-A81F-31610691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53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44E2-D86F-4573-AA1D-F7526BD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Newtonsoft</a:t>
            </a:r>
            <a:r>
              <a:rPr lang="en-US" dirty="0"/>
              <a:t> JSON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850D2-EB32-4CF7-A0D1-8B7864EE65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Newtonsoft.Json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static methods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JsonConvert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SerializeObject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DeserializeObject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sets a Team object in session state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Team {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"sea", Name = "Seattle Seahawks"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teamJson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JsonConvert.SerializeObject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(team);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HttpContext.Session.SetString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("team",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teamJSON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a Team object from session state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teamJson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HttpContext.Session.GetString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("team");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JsonConvert.DeserializeObject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teamJson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E6DC-3706-4C7E-A36A-0117255E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D384-CB61-4CB2-A5CF-87702287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0AFEF-9DBC-4921-8D94-21631721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6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3780-FB10-4AEF-AC1F-265A05DC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extension methods for the </a:t>
            </a:r>
            <a:r>
              <a:rPr lang="en-US" dirty="0" err="1"/>
              <a:t>ISession</a:t>
            </a:r>
            <a:r>
              <a:rPr lang="en-US" dirty="0"/>
              <a:t>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73BA9-8CF7-4307-BB6D-1B5DC3DE9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Microsoft.AspNetCore.Http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Newtonsoft.Json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SessionExtensions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&lt;T&gt;(this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string key, T value)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JsonConvert.SerializeObject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&lt;T&gt;(this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string key)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valueJson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default(T);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JsonConvert.DeserializeObject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valueJson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C4DDB-5224-4AEC-9F52-F939E39F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EBDE-59FE-44C1-8499-DA67FBE9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4EFD-9023-4E2E-973C-363440FA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2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0E62-45D2-44B0-AA61-23A661ED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Code that uses the extension methods </a:t>
            </a:r>
            <a:br>
              <a:rPr lang="en-US" dirty="0"/>
            </a:br>
            <a:r>
              <a:rPr lang="en-US" dirty="0"/>
              <a:t>to work with a single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5A268-A36F-45CC-8718-36EEE15F9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team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&lt;Team&gt;("team")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new Team();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"Seattle Seahawks";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SetObject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("team", team)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team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Context.Session.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&lt;Team&gt;("team")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BC4F-86C3-489E-9D0D-8FD55264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889C-95CE-4E38-9751-64E1E371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F65B-6864-4EBB-97BF-0FFB412F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7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E8D0-6D70-45AB-A40C-912CA135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Code that uses the extension methods </a:t>
            </a:r>
            <a:br>
              <a:rPr lang="en-US" dirty="0"/>
            </a:br>
            <a:r>
              <a:rPr lang="en-US" dirty="0"/>
              <a:t>to work with a list of teams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35122-779D-46FF-B546-8CC09C66E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teams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.GetObject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&lt;List&lt;Team&gt;&gt;("teams")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List&lt;Team&gt;();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Team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Name = "Green Bay Packers"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.SetObject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("teams", teams)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teams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Context.Session.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&lt;List&lt;Team&gt;&gt;("teams")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4521-A983-4CC2-8930-AC11895B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D23B-8683-4B1F-9BD8-FD06B83F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D94E-0326-437F-810C-E18003AE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73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2A48-06E7-488D-A4FF-E555B058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wrapper class that encapsulates the code </a:t>
            </a:r>
            <a:br>
              <a:rPr lang="en-US" dirty="0"/>
            </a:br>
            <a:r>
              <a:rPr lang="en-US" dirty="0"/>
              <a:t>for working with session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CA16-40E1-4492-A1D9-D6EDEB889E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Microsoft.AspNetCore.Http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MySession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"teams";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List&lt;Team&gt;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GetTeams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&lt;List&lt;Team&gt;&gt;(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List&lt;Team&gt;();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SetTeams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(List&lt;Team&gt; teams)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teams);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354FA-AD79-4B1B-9B77-C52F31FF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264D7-A15C-4C37-AB1B-590FEFE8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5F45E-089F-40CE-996E-0CB3E773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9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0658-5353-42D8-8B27-E9747619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Code that uses the wrapper class to work </a:t>
            </a:r>
            <a:br>
              <a:rPr lang="en-US" dirty="0"/>
            </a:br>
            <a:r>
              <a:rPr lang="en-US" dirty="0"/>
              <a:t>with a list of teams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852A1-0055-4C11-907D-6DB56117C0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session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teams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session.GetTeams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Team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Name = "Green Bay Packers"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session.SetTeams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(teams)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session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teams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session.GetTeams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8842-DB28-4E8F-B110-BD6FE863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7F95C-80E0-449D-A74D-557155E3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AEFF-97E4-4A4A-A626-B91743CE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D177-A9DD-46EE-9BF3-DB4E23B3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6564-AC57-460B-BF78-28D2934AAF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session state to store user data that should persist across multiple requests in a session.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cookies to store user data that should persist across multiple sessions.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the six ways that you can handle state with ASP.NET Core MVC.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session state works with the focus on the session ID.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enable session state for an ASP.NET Core MVC web app, including how to change its default settings.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session state in controllers and views.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47FE-5A31-47A8-A2DF-16823498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F298-64CE-4A6D-965A-7D6F259A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D953-B3C2-4B08-94E1-102E4831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3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5706-49D2-4027-980B-4A3C29F4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Two buttons on the Details page (NFL Teams 3.0)</a:t>
            </a:r>
          </a:p>
        </p:txBody>
      </p:sp>
      <p:pic>
        <p:nvPicPr>
          <p:cNvPr id="7" name="Content Placeholder 6" descr="Refer to page 335 in textbook">
            <a:extLst>
              <a:ext uri="{FF2B5EF4-FFF2-40B4-BE49-F238E27FC236}">
                <a16:creationId xmlns:a16="http://schemas.microsoft.com/office/drawing/2014/main" id="{F75F2992-9A97-4522-B562-3E428D8FBC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1517" y="990600"/>
            <a:ext cx="5297883" cy="8108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5E058-D0F4-46A8-81D6-3F504991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6EE99-0FDB-4244-BE15-56CE6197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13310-EE10-4297-9B89-A2436492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33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40F7-73B5-4B7E-B267-006AA11A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Home page after a team has been added </a:t>
            </a:r>
            <a:br>
              <a:rPr lang="en-US" dirty="0"/>
            </a:br>
            <a:r>
              <a:rPr lang="en-US" dirty="0"/>
              <a:t>to favorites (NFL Teams 3.0)</a:t>
            </a:r>
          </a:p>
        </p:txBody>
      </p:sp>
      <p:pic>
        <p:nvPicPr>
          <p:cNvPr id="7" name="Content Placeholder 6" descr="Refer to page 335 in textbook">
            <a:extLst>
              <a:ext uri="{FF2B5EF4-FFF2-40B4-BE49-F238E27FC236}">
                <a16:creationId xmlns:a16="http://schemas.microsoft.com/office/drawing/2014/main" id="{1EA06358-309F-448F-96E1-9F95F809DE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64677"/>
            <a:ext cx="7126842" cy="40115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00541-5E5D-4344-9599-311A1EBE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B608-DC36-4C0F-A014-05940EF0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F4A5-3DAA-493E-BDFB-5C3491B5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9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96A4-D70B-4CFB-8DAA-8D61A240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Favorites page (NFL Teams 3.0)</a:t>
            </a:r>
          </a:p>
        </p:txBody>
      </p:sp>
      <p:pic>
        <p:nvPicPr>
          <p:cNvPr id="8" name="Content Placeholder 7" descr="Refer to page 335 in textbook">
            <a:extLst>
              <a:ext uri="{FF2B5EF4-FFF2-40B4-BE49-F238E27FC236}">
                <a16:creationId xmlns:a16="http://schemas.microsoft.com/office/drawing/2014/main" id="{7C2B1024-02F1-418C-87E7-46AD3919D3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17600"/>
            <a:ext cx="701030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1E91C-6445-4119-83FF-509991D2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538E4-B300-4148-8945-E49EAED5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2094-DF05-4E1C-9BAF-2FF830E2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3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207D-41AE-4681-8344-56E91712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SessionExtensions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11736-54AA-4AA2-BE6F-8B0EEE6D3D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Microsoft.AspNetCore.Http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Newtonsoft.Json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SessionExtensions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&lt;T&gt;(this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key, T value)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JsonConvert.SerializeObject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&lt;T&gt;(this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session, string key)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value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(value == null) ? default(T) 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JsonConvert.DeserializeObject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&lt;T&gt;(value);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493F-2321-4F6D-BBFA-211DE830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B08A-DA5F-4127-B920-EE2D8311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F527-191C-499F-9DF3-211D50BF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98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1298-A4A2-411B-822A-29D7F159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NFLSession</a:t>
            </a:r>
            <a:r>
              <a:rPr lang="en-US" dirty="0"/>
              <a:t>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64C2C-4898-4056-911D-CD512FE3BC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Microsoft.AspNetCore.Http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"conf";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"div";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session;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SetMyTeams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(List&lt;Team&gt; teams)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teams);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session.SetInt32(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teams.Count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List&lt;Team&gt;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GetMyTeams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&lt;List&lt;Team&gt;&gt;(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?? new List&lt;Team&gt;();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GetMyTeamCount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session.GetInt32(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?? 0;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D2B7-BED7-4B75-BD39-35344CC3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1536E-0C26-49B4-A353-31BAB2F8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258D6-0853-4557-9E09-76F57FE3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3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8EFB-07E7-4780-AE04-A3195B93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NFLSession</a:t>
            </a:r>
            <a:r>
              <a:rPr lang="en-US" dirty="0"/>
              <a:t>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DE701-D23A-48C0-8077-0C4A8BE5B5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RemoveMyTeams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session.Remove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session.Remove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4B65-9E5D-47D0-B0EA-61DCF525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794A-9813-4324-8094-1EE33722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62AF2-424B-432B-A690-85DB7077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E0E3-D239-410F-93BB-D24E4387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updated Index() action method </a:t>
            </a:r>
            <a:br>
              <a:rPr lang="en-US" dirty="0"/>
            </a:br>
            <a:r>
              <a:rPr lang="en-US" dirty="0"/>
              <a:t>of the Home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72379-B3B7-4C17-B625-663605E33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session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session.SetActiveConf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session.SetActiveDiv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rest of code same as figure 8-11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19F3-79D6-4F8B-A8CB-C0D553A4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1686-1121-48A0-B750-AFDD8393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23C79-545A-480E-9B0E-9E8CFF56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6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E251-F8DF-4C48-B463-0155B820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updated Details() action method </a:t>
            </a:r>
            <a:br>
              <a:rPr lang="en-US" dirty="0"/>
            </a:br>
            <a:r>
              <a:rPr lang="en-US" dirty="0"/>
              <a:t>of the Home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C18E2-D70E-469B-8D02-97258690B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Details(string id)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session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model =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TeamViewModel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Team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.Include(t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t.Conference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.Include(t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t.Division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t.TeamID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session.GetActiveDiv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session.GetActiveConf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DEC3B-1E36-468D-993E-9FF200F3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2148-1D8E-436B-9822-C44AB32F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7687-8A79-470D-ADBA-6023B1B0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78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3928-208E-42C1-8696-12882E66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Add() action method of the Home controller (NFL Teams 3.0)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72BA2-EFCA-424D-81A0-BAF6ED914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724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.Include(t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t.Conference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.Include(t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t.Division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.Where(t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t.TeamID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model.Team.TeamID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session = new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teams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session.GetMyTeams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session.SetMyTeams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(teams);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$"{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added to your favorites";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session.GetActiveConf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session.GetActiveDiv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069A-9C3F-4E24-A8AF-292A58A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C1A6-92BD-4080-BA9F-4FA878FD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5E73-704E-4C89-B6AD-F2236426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09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453B-4281-4F8F-94EF-94072E70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layout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30DC1-4BD2-442E-B97F-01B67BE06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16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&lt;meta name="viewport" content="width=device-width"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/site.css"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&lt;title&gt;@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&lt;header class="text-center text-white"&gt;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&lt;h1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mt-3 p-3"&gt;NFL Teams&lt;/h1&gt;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@* show any message in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*@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!= null)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&lt;h4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-success p-2"&gt;@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["message"]&lt;/h4&gt;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2EED-20E3-4E5F-8509-6E53D5A0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DA3E-B489-4C76-A06D-19C89BAA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C6C2-E971-4D0C-8318-69D04E5C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89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D177-A9DD-46EE-9BF3-DB4E23B3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6564-AC57-460B-BF78-28D2934AAF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to use JSON to store .NET objects in session state.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adding extension methods to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ISession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interface can make it easier to store objects in session state.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wrapper class can make it easier to work with session state.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session cookie and a persistent cookie.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cookies, including how to set a persistent cookie.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47FE-5A31-47A8-A2DF-16823498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F298-64CE-4A6D-965A-7D6F259A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D953-B3C2-4B08-94E1-102E4831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40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197A-D8FB-473D-B402-17F21667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layout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1747-F81E-4F55-AC8D-AB58947F1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@* show link to Favorites page unless on page *@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@if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ViewContext.View.Path.Contains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("Favorites"))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session = new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Context.Session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&lt;h5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-info p-2"&gt;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asp-controller="Favorites"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class="text-white"&gt;My Favorite Teams&lt;/a&gt;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@* display number of fav teams in badge *@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&lt;span class="badge badge-light"&gt;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@(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session.GetMyTeamCount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)&lt;/span&gt;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&lt;/h5&gt;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&lt;/header&gt;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6ED27-4E73-454C-8F4F-FDBF89CA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13E10-DC45-46B1-92C0-B79877D3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452DA-FAE9-4956-A970-2EA5E7E4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72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71AE-A854-4C8F-86A8-1FBF265D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code from the Home/Index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50133-8830-4FC9-AA8C-CE1D7F007A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295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class="col-sm-9"&gt;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&lt;ul class="list-inline"&gt;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@foreach (Team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 class="list-inline-item"&gt;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asp-action="Details" asp-route-id="@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team.TeamID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team.LogoImage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alt="@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title="@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team.Conference.Name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team.Division.Name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120C3-3B5C-43B3-832E-709A61B8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CFD71-F35B-40A8-A818-FB1A7A88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3FD2-FC2B-4006-B312-7D67863A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22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AA77-00FF-482E-9CFB-1F89BCED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code from the Home/Details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056F5-5D3D-4348-BCFA-0BC47AD7E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class="list-group-item"&gt;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asp-action="Add" method="post"&gt;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asp-action="Index"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Model.ActiveConf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to Home Page&lt;/a&gt;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type="submit"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Add to Favorites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Team.TeamID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E651-FD67-4CBE-B3F9-DE06CB9D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9EA6-2E1B-4619-9F40-57753C99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CFDE-750B-40A1-B08B-A3A9E8E7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4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17E8-2929-452B-B0FF-8BEFC9B9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Favorites controller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DB185-FCF2-4EB1-8A0E-C04A46917C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FavoritesController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session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model =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TeamListViewModel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session.GetActiveConf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session.GetActiveDiv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Teams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session.GetMyTeams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View(model);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7C63-97D6-4213-BD2F-112C0FBE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D341E-23CD-4489-B048-8D586E32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58F0-B1E3-4FF7-8EC6-029E35AF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75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E04E-D554-41A9-ABEC-5FF23A43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Favorites controller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80C7F-F193-4664-9F0F-1F282F8F0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session = new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session.RemoveMyTeams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"Favorite teams cleared";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"Home",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session.GetActiveConf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session.GetActiveDiv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C5F1-E60A-4DBD-930A-E2BA09DE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34676-6D4C-4AF9-A677-2558A26A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9AAF6-1C73-40AE-9625-BBA76887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84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E77D-E9FE-4B87-9073-EC9E4939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Favorites/Index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AE348-5335-42FB-8EC3-0B181AEB9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TeamListViewModel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"Favorites";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class="text-center"&gt;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&lt;h2&gt;My Favorites&lt;/h2&gt;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asp-action="Delete" method="post"&gt;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asp-action="Index" asp-controller="Home"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Back to Home Page&lt;/a&gt;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&lt;button type="submit"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Clear Favorites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79D92-FC19-4283-BDB0-B8F1849A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1E22-AC78-40E1-8433-705EDBD5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15B6-8565-48E9-B39F-7346AC1B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92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D84F-1496-4A76-9007-DEF55B6D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Favorites/Index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E15EE-8251-498D-95E7-0E739B775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class="col-8 offset-2"&gt;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 class="list-group"&gt;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@foreach (Team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 class="list-group-item"&gt;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&lt;div class="row"&gt;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&lt;div class="col-sm-4"&gt;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=~/images/@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team.LogoImage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u="sng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alt=""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&lt;div class="col-sm-4"&gt;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&lt;div class="col-sm-4"&gt;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team.Conference.Name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team.Division.Name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30384-78FA-461E-A3B6-E14A40BD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D189-5B90-4AC6-B78F-D56D75C4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2328B-A3B1-4309-9D06-D657CE96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84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BFE0-E4DA-43AB-A325-431A9989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properties of the Controller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029A6-D92D-467F-9FF7-DB3AF09096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sets a session cookie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Response.Cookies.Append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("username", "Grace");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deletes a cookie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Response.Cookies.Delete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("username");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a cookie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value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Request.Cookies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["username"];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2A50-A2A6-470B-9691-ED477556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B1136-F8A3-4D43-A754-7CA7B623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D9D26-85EF-4948-A212-B6B5707D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2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A368-4E6A-4A37-A8E0-445F8C46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Properties of the </a:t>
            </a:r>
            <a:r>
              <a:rPr lang="en-US" dirty="0" err="1"/>
              <a:t>CookieOptions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841F4-37CA-4728-B072-9E7869F4E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Expires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MaxAge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SameSite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using directive for working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CookieOptions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Microsoft.AspNetCore.Http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sets a persistent cookie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options =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CookieOptions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Expires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DateTime.Now.AddDays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Response.Cookies.Append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("username", "Grace", options);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2BE21-036C-40DF-BD1E-9C982D16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6267-B880-4534-9332-92221FA7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DE82-B9DB-43F2-8ACC-75492D98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81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CE57-5645-4019-8FE5-7244E905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NFLCookies</a:t>
            </a:r>
            <a:r>
              <a:rPr lang="en-US" dirty="0"/>
              <a:t>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DB209-8E53-4490-A66D-F15260B44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Microsoft.AspNetCore.Http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NFLCookies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Delimiter = "-";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IRequestCookieCollection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requestCookies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IResponseCookies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NFLCookies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IRequestCookieCollection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cookies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requestCookies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cookies;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NFLCookies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IResponseCookies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cookies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cookies;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2FD3-DE4B-46B9-A630-4E3F8F3E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4ED3-0308-4FFF-A630-9FAAD1C1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4B70-F1B2-4B12-9254-A8430538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4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0449-7C34-48C1-B57A-946B9F0F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Common web programming features </a:t>
            </a:r>
            <a:br>
              <a:rPr lang="en-US" dirty="0"/>
            </a:br>
            <a:r>
              <a:rPr lang="en-US" dirty="0"/>
              <a:t>for maintaining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3867-A59E-4DAD-81E9-04E1D1B2E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Hidden field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Query string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Cookie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Session state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ASP.NET Core MVC features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maintaining state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Routes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TempData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87DB9-C284-4E6C-B5E8-BC5C270A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AA69-D99B-4C41-99FA-9A4058A3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9C7A-4962-4D2F-9040-76B6D0EB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36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C03E-8A41-463C-AB22-10019AD4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NFLCookies</a:t>
            </a:r>
            <a:r>
              <a:rPr lang="en-US" dirty="0"/>
              <a:t>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B9FE5-161D-4142-972E-6053820C7E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SetMyTeamIds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(List&lt;Team&gt;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List&lt;string&gt; ids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myteams.Select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t.TeamID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idsString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String.Join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(Delimiter, ids);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CookieOptions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options = new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Expires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DateTime.Now.AddDays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RemoveMyTeamIds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// delete old cookie first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responseCookies.Append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idsString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options)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string[]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GetMyTeamsIds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cookie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requestCookies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(cookie))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new string[] { };   // empty string array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cookie.Split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(Delimiter);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RemoveMyTeamIds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responseCookies.Delete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3E70-43E9-4A5F-A5F1-0AB86BF1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68128-F204-4B69-8A6A-D1DF4B65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CC4B6-452E-4ADD-AD29-E28DBF43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3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9220-8BD4-46E3-B194-DA725D56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updated </a:t>
            </a:r>
            <a:r>
              <a:rPr lang="en-US" dirty="0" err="1"/>
              <a:t>NFLSession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87677-93C3-4FC5-B1B4-A274AD6DC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int?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GetMyTeamCount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session.GetInt32(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35FE-53C1-4CBF-AACE-0D37DCDB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43C9-F0DC-41FE-8EC2-7557D94B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D99F6-C3B2-4C56-9983-1C39672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79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D2D7-61A1-4CD1-98A7-DD40FD36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Index() action method of the Home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79545-7269-446B-BE1F-DB040D308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session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if no count in session, get cookie and restore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fave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int? 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session.GetMyTeamCount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(count 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cookies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NFLCookies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Request.Cookies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string[] ids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cookies.GetMyTeamIds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List&lt;Team&gt;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List&lt;Team&gt;();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ids.Length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context.Teams.Include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t.Conference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.Include(t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t.Division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.Where(t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ids.Contains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t.TeamID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session.SetMyTeams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rest of code same as figure 8-11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FE54-E2BF-4AE6-934C-2893FE2B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48736-51E7-482C-93D3-88E64BA0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6093-639B-4B6E-80E6-FEA28A5F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72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1A8C-A326-4226-8263-197C9688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Add() action method of the Home controller (NFL Teams 4.0)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7E96D-E2C5-4C3E-B581-66D8242BE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.Include(t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t.Conference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).Include(t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t.Division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.Where(t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t.TeamID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model.Team.TeamID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session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teams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session.GetMyTeams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session.SetMyTeams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(teams);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cookies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NFLCookies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Response.Cookies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cookies.SetMyTeamIds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(teams);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$"{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added to your favorites";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session.GetActiveConf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session.GetActiveDiv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E9A5F-1DE8-49C1-B71F-AE3851E4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EE1D-B0E3-4A77-B63A-833808B3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29BB6-8839-4137-88BA-D0AA08AA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22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1DB9-8603-4A44-AEDF-05F8A6B9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Delete() action method </a:t>
            </a:r>
            <a:br>
              <a:rPr lang="en-US" dirty="0"/>
            </a:br>
            <a:r>
              <a:rPr lang="en-US" dirty="0"/>
              <a:t>of the Favorites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6D591-1E9E-483C-865E-279CAF40A0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session =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NFLSession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cookies = new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NFLCookies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Response.Cookies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session.RemoveMyTeams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cookies.RemoveMyTeamIds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"Favorite teams cleared";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session.GetActiveConf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session.GetActiveDiv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2E82-79B7-407F-ACCF-6AFD7512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7939-B152-4DB1-B0EF-316F0549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7345-4FE0-4C9E-B7ED-F94CE6DE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1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9E25-533B-456B-A5A3-0F9E810E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ASP.NET Core MVC keeps track of a session</a:t>
            </a:r>
          </a:p>
        </p:txBody>
      </p:sp>
      <p:pic>
        <p:nvPicPr>
          <p:cNvPr id="7" name="Content Placeholder 6" descr="Refer to page 323 in textbook">
            <a:extLst>
              <a:ext uri="{FF2B5EF4-FFF2-40B4-BE49-F238E27FC236}">
                <a16:creationId xmlns:a16="http://schemas.microsoft.com/office/drawing/2014/main" id="{13DB1420-ABA8-4A85-ACEC-3D3F424D17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54902"/>
            <a:ext cx="7145131" cy="334089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A9EDB-AA15-45F1-BD69-033A3901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7EC2C-5686-4A3B-803B-E2ECDF04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B6D2-9DED-4746-81B2-481390C0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0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848A-29E1-47F1-9D6E-8CE42A56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239000" cy="738664"/>
          </a:xfrm>
        </p:spPr>
        <p:txBody>
          <a:bodyPr/>
          <a:lstStyle/>
          <a:p>
            <a:r>
              <a:rPr lang="en-US" dirty="0"/>
              <a:t>How to configure an app to use session state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29D7C-AD70-4FF4-AEA0-337853906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in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Startup.cs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must be called before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AddControllersWithViews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services.AddMemoryCache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services.AddSession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services.AddControllersWithViews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106CB-4AD2-49F9-A1CD-71DAF409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A4341-D536-4B1D-BC5D-5CC80419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A7B9-EEA0-4C5D-9120-ED340A05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4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88E8-59EA-4351-97F2-3877F7BC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239000" cy="738664"/>
          </a:xfrm>
        </p:spPr>
        <p:txBody>
          <a:bodyPr/>
          <a:lstStyle/>
          <a:p>
            <a:r>
              <a:rPr lang="en-US" dirty="0"/>
              <a:t>How to configure an app to use session state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DE784-72C8-4F50-913A-562135226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Configure() method in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Startup.cs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Configure(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IAppBuilder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IHostingEnvironment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env)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must be called before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UseEndpoints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app.UseSession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(endpoints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96460-FAC5-4232-A095-DE20C93E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0ADCE-C4D2-45FA-9EA4-3933D5D3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732-0107-401F-B6E5-D96529FB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8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04B8-AC48-4EF8-B04E-0523C664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change the default session state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2EA4-2F6F-49D6-A10B-B0BCB220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services.AddSession(options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change idle timeout to 5 minutes - default is 20 minutes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options.IdleTimeout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TimeSpan.FromSeconds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(60 * 5);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options.Cookie.HttpOnly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    // default is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options.Cookie.IsEssential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   // default is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22BD2-CC0D-4CB5-9EB9-0A1F28B6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D7F0-BE5E-4D66-86FB-8C1D8326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5AD0-9A9C-43B0-8BFE-56E02DE2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6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5130-BFA0-454C-9003-473D0671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Methods of the </a:t>
            </a:r>
            <a:r>
              <a:rPr lang="en-US" dirty="0" err="1"/>
              <a:t>ISession</a:t>
            </a:r>
            <a:r>
              <a:rPr lang="en-US" dirty="0"/>
              <a:t> interface that set, get, and remove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E5F5D-956E-4D34-862C-5D53841E4F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SetInt32(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GetInt32(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975B-B859-4BFD-A5E7-4885F265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F17B-F6DB-4DBA-A170-F2D8CF98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F81E0-60B5-4966-8B2E-7A318D1F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6063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61</TotalTime>
  <Words>4716</Words>
  <Application>Microsoft Office PowerPoint</Application>
  <PresentationFormat>On-screen Show (4:3)</PresentationFormat>
  <Paragraphs>761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9</vt:lpstr>
      <vt:lpstr>Objectives (part 1)</vt:lpstr>
      <vt:lpstr>Objectives (part 2)</vt:lpstr>
      <vt:lpstr>Common web programming features  for maintaining state</vt:lpstr>
      <vt:lpstr>How ASP.NET Core MVC keeps track of a session</vt:lpstr>
      <vt:lpstr>How to configure an app to use session state (part 1)</vt:lpstr>
      <vt:lpstr>How to configure an app to use session state (part 2)</vt:lpstr>
      <vt:lpstr>How to change the default session state settings</vt:lpstr>
      <vt:lpstr>Methods of the ISession interface that set, get, and remove items</vt:lpstr>
      <vt:lpstr>A using directive for session state in a controller</vt:lpstr>
      <vt:lpstr>A using directive for session state in a view</vt:lpstr>
      <vt:lpstr>How to add the Newtonsoft JSON NuGet package</vt:lpstr>
      <vt:lpstr>How to configure your app  to use the Newtonsoft JSON library</vt:lpstr>
      <vt:lpstr>How to import the Newtonsoft JSON library</vt:lpstr>
      <vt:lpstr>Two extension methods for the ISession interface</vt:lpstr>
      <vt:lpstr>Code that uses the extension methods  to work with a single team</vt:lpstr>
      <vt:lpstr>Code that uses the extension methods  to work with a list of teams</vt:lpstr>
      <vt:lpstr>A wrapper class that encapsulates the code  for working with session state</vt:lpstr>
      <vt:lpstr>Code that uses the wrapper class to work  with a list of teams</vt:lpstr>
      <vt:lpstr>Two buttons on the Details page (NFL Teams 3.0)</vt:lpstr>
      <vt:lpstr>The Home page after a team has been added  to favorites (NFL Teams 3.0)</vt:lpstr>
      <vt:lpstr>The Favorites page (NFL Teams 3.0)</vt:lpstr>
      <vt:lpstr>The SessionExtensions class</vt:lpstr>
      <vt:lpstr>The NFLSession class (part 1)</vt:lpstr>
      <vt:lpstr>The NFLSession class (part 2)</vt:lpstr>
      <vt:lpstr>The updated Index() action method  of the Home controller</vt:lpstr>
      <vt:lpstr>The updated Details() action method  of the Home controller</vt:lpstr>
      <vt:lpstr>The Add() action method of the Home controller (NFL Teams 3.0)</vt:lpstr>
      <vt:lpstr>The layout (part 1)</vt:lpstr>
      <vt:lpstr>The layout (part 2)</vt:lpstr>
      <vt:lpstr>Some code from the Home/Index view</vt:lpstr>
      <vt:lpstr>Some code from the Home/Details view</vt:lpstr>
      <vt:lpstr>The Favorites controller (part 1)</vt:lpstr>
      <vt:lpstr>The Favorites controller (part 2)</vt:lpstr>
      <vt:lpstr>The Favorites/Index view (part 1)</vt:lpstr>
      <vt:lpstr>The Favorites/Index view (part 2)</vt:lpstr>
      <vt:lpstr>Two properties of the Controller class</vt:lpstr>
      <vt:lpstr>Properties of the CookieOptions class</vt:lpstr>
      <vt:lpstr>The NFLCookies class (part 1)</vt:lpstr>
      <vt:lpstr>The NFLCookies class (part 2)</vt:lpstr>
      <vt:lpstr>The updated NFLSession class</vt:lpstr>
      <vt:lpstr>The Index() action method of the Home controller</vt:lpstr>
      <vt:lpstr>The Add() action method of the Home controller (NFL Teams 4.0)</vt:lpstr>
      <vt:lpstr>The Delete() action method  of the Favorites controller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Judy Taylor</cp:lastModifiedBy>
  <cp:revision>13</cp:revision>
  <cp:lastPrinted>2016-01-14T23:03:16Z</cp:lastPrinted>
  <dcterms:created xsi:type="dcterms:W3CDTF">2019-12-16T19:21:38Z</dcterms:created>
  <dcterms:modified xsi:type="dcterms:W3CDTF">2020-01-06T21:49:13Z</dcterms:modified>
</cp:coreProperties>
</file>