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1" d="100"/>
          <a:sy n="71" d="100"/>
        </p:scale>
        <p:origin x="103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00200" y="2209800"/>
            <a:ext cx="59436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7D8D-6409-4295-B2A8-F9C7E74E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76F3-FCB2-483F-8417-4B8E5051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app in a browser</a:t>
            </a:r>
          </a:p>
        </p:txBody>
      </p:sp>
      <p:pic>
        <p:nvPicPr>
          <p:cNvPr id="7" name="Content Placeholder 6" descr="Refer to page 709 in textbook">
            <a:extLst>
              <a:ext uri="{FF2B5EF4-FFF2-40B4-BE49-F238E27FC236}">
                <a16:creationId xmlns:a16="http://schemas.microsoft.com/office/drawing/2014/main" id="{A732A1AD-C01D-40C1-BE50-EE9452CBA2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2476" y="1106051"/>
            <a:ext cx="6279424" cy="43041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C7A6F-65FD-41B6-9618-DD854D00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46DAC-508D-4317-AEF6-DDD60426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1DDE-60E6-4557-B83D-63F3D3D9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0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ADEB-C4AE-4703-8823-62559131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error message that’s displayed </a:t>
            </a:r>
            <a:br>
              <a:rPr lang="en-US" dirty="0"/>
            </a:br>
            <a:r>
              <a:rPr lang="en-US" dirty="0"/>
              <a:t>if the database hasn’t been created</a:t>
            </a:r>
          </a:p>
        </p:txBody>
      </p:sp>
      <p:pic>
        <p:nvPicPr>
          <p:cNvPr id="7" name="Content Placeholder 6" descr="Refer to page 711 in textbook">
            <a:extLst>
              <a:ext uri="{FF2B5EF4-FFF2-40B4-BE49-F238E27FC236}">
                <a16:creationId xmlns:a16="http://schemas.microsoft.com/office/drawing/2014/main" id="{89D94C83-68C1-45FB-9089-9F1C3100E8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633" y="1455407"/>
            <a:ext cx="6614733" cy="14570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CBD5-1DA6-4D3D-904B-BD4BC52C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D55C5-4978-4FBE-B8BA-11F32597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0B72-98E3-451B-804B-147C95D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9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B12B-C053-4B85-BB4E-B51C086E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install the CLI tools for .NET EF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8A93A-A222-4F79-AE59-013E6AB60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 the Terminal by selecting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Terminal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Terminal.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 the command prompt, enter this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tool install --global dotnet-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57F1-B3D2-4456-9026-F40C8554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FA8D-64F7-49F7-97C4-006C8A26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09CF4-E3CC-4CBA-BDB1-9AA49B35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9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B538-03C6-4242-A52F-49A6844F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command prompt for the Ch04MovieList app</a:t>
            </a:r>
          </a:p>
        </p:txBody>
      </p:sp>
      <p:pic>
        <p:nvPicPr>
          <p:cNvPr id="8" name="Content Placeholder 7" descr="Refer to page 711 in textbook">
            <a:extLst>
              <a:ext uri="{FF2B5EF4-FFF2-40B4-BE49-F238E27FC236}">
                <a16:creationId xmlns:a16="http://schemas.microsoft.com/office/drawing/2014/main" id="{C78D11FA-CBEF-40DA-8DD9-FAF6357E62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968" y="1106760"/>
            <a:ext cx="6600064" cy="25146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3BD92-D984-4D87-A45A-88FAD738A1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the database for a project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 the Terminal by selecting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Terminal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Terminal.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 the command prompt, enter this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 update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E9341-A0C9-4AEC-88C9-E2071371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53FE-629D-4F7A-AD5E-E85DEBD6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E0232-ECF5-4064-8AAE-C1C141AE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3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A2BE-05DC-4FE6-8DB9-F15422DC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command that installs the CLI tools </a:t>
            </a:r>
            <a:br>
              <a:rPr lang="en-US" dirty="0"/>
            </a:br>
            <a:r>
              <a:rPr lang="en-US" dirty="0"/>
              <a:t>for .NET EF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FF8F-0FCC-4434-949C-6A055349E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tool install --global dotnet-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.NET EF Core commands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(prefix with dotnet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migrations add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migrations remove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update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drop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scaffold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3F6D-93C0-42F4-9242-A4073A80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64D71-9568-4469-B98F-8DE2E225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808C-8262-4D68-BD18-6FC9A70A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2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F38E-1246-47D4-846A-46B6F178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commands that add migrations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3FFD9-D8EB-444B-A702-6F1913360E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migrations add Initial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migrations add Genre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that updates the database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last migration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 update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that updates the database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specified migration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migrations update Initial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that removes the last migration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migrations remove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that drops the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 drop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C325-2297-4324-85CE-100B85EB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AEE5B-4FA4-45B4-AC48-B9D9749A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6F58-7F1E-4BCA-9D3C-1A0804AE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8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1F7B-82CC-4E23-966C-5681B7E5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command that generates DB classes </a:t>
            </a:r>
            <a:br>
              <a:rPr lang="en-US" dirty="0"/>
            </a:br>
            <a:r>
              <a:rPr lang="en-US" dirty="0"/>
              <a:t>from an existing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EBF9-4CB0-4C72-B7E6-EF8AEB9C2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scaffold name=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--output-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Models/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--data-annotations --force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3D05-54F8-4D53-B80F-5AC74F25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66A4-6063-4F08-AC93-B2FABBC0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B014-C496-4A80-BC08-0F02A9F7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2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2497-0C01-42CE-8C41-5B3DE5C7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create a new project </a:t>
            </a:r>
            <a:br>
              <a:rPr lang="en-US" dirty="0"/>
            </a:br>
            <a:r>
              <a:rPr lang="en-US" dirty="0"/>
              <a:t>for an ASP.NET Core MVC web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BE63B-3BC5-4340-9DDA-21D006DC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your operating system to create a new root folder for your project.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VS Code.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Folder and use the resulting dialog to select the root folder for the project.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Terminal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Terminal to open a Terminal window.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the following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9640-924B-466B-A81D-13785634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B8EA-2CEF-46A2-8CAF-A3E17DE5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42A3-D52F-4B4D-88AD-FF3BF339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1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F245-2F13-41FA-BA73-62FE70C8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Templates for creating ASP.NET Core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8F06-4931-41C9-956C-7955986AC7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143000"/>
            <a:ext cx="6705600" cy="1219200"/>
          </a:xfrm>
          <a:ln cmpd="sng"/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  <a:tab pos="48006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name		CLI argument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4800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 Application (Model-View-Controller)	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mvc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4800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Empty	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web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8F7F-B7CC-490F-B8A8-03A855D1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1378-8A6E-4B35-BCDF-61006211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B2E2-C422-46E3-8C6F-C79F00A1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8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BE7B-F3A5-4CB6-B76F-B41A4E62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CLI to add NuGet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286C9-555A-4687-BB64-51B687D4B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commands that add EF Core packages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add package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Microsoft.EntityFrameworkCore.SqlServer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add package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Microsoft.EntityFrameworkCore.Design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that adds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Newtonsoft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JSON package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add package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Microsoft.AspNetCore.Mvc.NewtonsoftJson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05D6-30F0-4BA4-945F-7F362198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4482-4595-43E3-A66C-FCC69AB2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422D-B475-4DA1-AD98-564820AB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053C-A8A4-47E3-B8B0-0D57B97B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9BC0-7B58-41B9-AB78-1D494FB31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Visual Studio Code to create and work with ASP.NET Core MVC web apps.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Visual Studio Code and Visual Studio.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VS Code to open and close a folder for an existing Visual Studio project.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and describe the three modes Visual Studio Code provides for viewing and editing files.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VS Code to run an ASP.NET Core project.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CLI to execute the EF Core commands.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CLI to create a new ASP.NET Core MVC web app and add NuGet packages to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7745-EAED-49E1-8177-F5A2297D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2D4A-F7F0-4E6A-AFE6-CAE35E30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E6F3B-C1C7-4E4F-983F-D07A3822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43EB-4E96-4CAE-809B-5024E56D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VS Code with some starting folders and files</a:t>
            </a:r>
          </a:p>
        </p:txBody>
      </p:sp>
      <p:pic>
        <p:nvPicPr>
          <p:cNvPr id="7" name="Content Placeholder 6" descr="Refer to page 717 in textbook">
            <a:extLst>
              <a:ext uri="{FF2B5EF4-FFF2-40B4-BE49-F238E27FC236}">
                <a16:creationId xmlns:a16="http://schemas.microsoft.com/office/drawing/2014/main" id="{51320942-839E-440D-918F-A9374CD28B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686053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722B-38D0-4B55-8CDB-1074C691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F62A-DC48-4DB0-A672-13E39876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B440-279A-4F67-86CE-D94140AD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5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26A-1447-46CF-9C50-78B23959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1491"/>
            <a:ext cx="7315200" cy="738664"/>
          </a:xfrm>
        </p:spPr>
        <p:txBody>
          <a:bodyPr/>
          <a:lstStyle/>
          <a:p>
            <a:r>
              <a:rPr lang="en-US" dirty="0"/>
              <a:t>VS Code using the CLI tools for </a:t>
            </a:r>
            <a:r>
              <a:rPr lang="en-US" dirty="0" err="1"/>
              <a:t>LibMan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install client-side libraries</a:t>
            </a:r>
          </a:p>
        </p:txBody>
      </p:sp>
      <p:pic>
        <p:nvPicPr>
          <p:cNvPr id="7" name="Content Placeholder 6" descr="Refer to page 719 in textbook">
            <a:extLst>
              <a:ext uri="{FF2B5EF4-FFF2-40B4-BE49-F238E27FC236}">
                <a16:creationId xmlns:a16="http://schemas.microsoft.com/office/drawing/2014/main" id="{E6021AB2-8B28-4BAD-8F08-BE0FB540E5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80368"/>
            <a:ext cx="7242676" cy="43346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11521-18ED-4EC5-AE89-B5134EEC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7D96-FFBA-4D0F-986A-492A9E44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3CEE4-C8E3-4456-B771-079F5174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2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9C81-90E9-43AE-AABA-01D1FADC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command that installs the CLI tools for </a:t>
            </a:r>
            <a:r>
              <a:rPr lang="en-US" dirty="0" err="1"/>
              <a:t>LibMan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66699-BF40-4716-9F46-6F1CC6FB2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tool install --global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Microsoft.Web.LibraryManager.Cli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libman.json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a project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 the Terminal command prompt for the project, enter this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 Press Enter to accept the default provider of CDNJS.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DBB6-C57C-4B6E-B8C3-EF45CBCC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6835-B9EE-4062-B3D4-750DA6F0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E755-0317-405C-8F5B-5C1625BB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87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DAB8-97B6-4372-97A7-925B766E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LibMan</a:t>
            </a:r>
            <a:r>
              <a:rPr lang="en-US" dirty="0"/>
              <a:t> to install client-side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F22B1-9B1A-48F5-B826-562096D3D2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libman.json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and edit it to include the client-side libraries you want to install as described in chapter 3.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 the Terminal command prompt, enter this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restore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all client-side libraries installed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</a:t>
            </a:r>
            <a:endParaRPr lang="en-US" sz="24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 the Terminal command prompt, enter this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clean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06CD-4150-4489-860A-744E8053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F809-14B3-47AE-8873-1325F48E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30D4-53CF-469E-BB5F-2BDF7A12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2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780B-A6F0-4863-AF08-D677B05B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 controller with a breakpoint</a:t>
            </a:r>
          </a:p>
        </p:txBody>
      </p:sp>
      <p:pic>
        <p:nvPicPr>
          <p:cNvPr id="7" name="Content Placeholder 6" descr="Refer to page 721 in textbook">
            <a:extLst>
              <a:ext uri="{FF2B5EF4-FFF2-40B4-BE49-F238E27FC236}">
                <a16:creationId xmlns:a16="http://schemas.microsoft.com/office/drawing/2014/main" id="{7DE3C68F-BA43-452E-B46F-7B5E180360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73158" cy="37432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81C3-C197-411A-AEE2-2D4FA938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231A3-B20F-4F13-A085-1B6259DB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78B0-77D0-4BBD-89F3-00AD35AA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3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1FCD-62BD-445F-9568-29FB85B6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set and remove breakpoints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C5CD-7762-497E-B5EC-56CFFFB4CC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set a breakpoint, click in the margin indicator bar to the left of the line number for a statement. This highlights the statement and adds a breakpoint indicator (a red dot) in the margin.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remove a breakpoint, click the breakpoint indicator.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remove all breakpoints, 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Remove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00AD-F93C-48AB-A2AC-A75F7A72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6F4-EFB1-4E69-88B6-2F7F18FD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E8BC-E632-404C-B263-B9DB1579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9620-AD5F-4E72-B43E-9B560E9D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enable and disable breakpoints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848E1-3164-49A3-9F8F-CF053F4D6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disable a breakpoint, right-click it and select Disable Breakpoint.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enable a breakpoint, right-click it and select Enable Breakpoint.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disable all breakpoints, 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Disable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enable all breakpoints, 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90F5-6069-45F2-8797-0D734AC5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6AB9-3FDA-452C-A3A3-F5C0D422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1559-8FA5-4F41-8B97-5B7CC388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08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60C883-A6AC-4A7D-9031-B4083F75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 List app in break mode</a:t>
            </a:r>
          </a:p>
        </p:txBody>
      </p:sp>
      <p:pic>
        <p:nvPicPr>
          <p:cNvPr id="9" name="Content Placeholder 8" descr="Refer to page 723 in textbook">
            <a:extLst>
              <a:ext uri="{FF2B5EF4-FFF2-40B4-BE49-F238E27FC236}">
                <a16:creationId xmlns:a16="http://schemas.microsoft.com/office/drawing/2014/main" id="{F4ADC3F9-CC62-45B7-BA81-252BB18222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3690" y="1066800"/>
            <a:ext cx="647661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00BF-1DB9-4CA6-9AA7-7543D6A2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1D5F-715A-4743-AD6B-3479E3A3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5614-BB81-4565-B003-2DBDDBEA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69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E3EF-C326-4EE3-9E33-FF4567BC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run an app with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48473-6F2B-4718-A912-339B1C189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F5.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Debugging.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DCAD5-9927-4009-ACA0-56938C7C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93D57-2C6D-4781-9802-E967E812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9E13-15A9-47DE-92D6-6E8A38A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6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053C-A8A4-47E3-B8B0-0D57B97B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9BC0-7B58-41B9-AB78-1D494FB31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VS Code to work with the folders and files of a project.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CLI to install and manage client-side libraries.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VS Code to debug a web app.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7745-EAED-49E1-8177-F5A2297D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2D4A-F7F0-4E6A-AFE6-CAE35E30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E6F3B-C1C7-4E4F-983F-D07A3822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8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F3A4-9EC5-4F26-BBC7-7875517A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open a project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A5AA9-8FEB-40DE-B2F6-9F8E5B3E86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VS Code.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Folder from the menu system.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resulting dialog to select the folder that contains the Visual Studio project. For the Future Value app from chapter 2, you can select this folder: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aspnet_core_mvc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book_apps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\Ch02FutureValue\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 Click Select Folder.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close a project folder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Close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Folder from the menu system.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DCE58-9DB8-4D35-BE20-B38DE2B4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2F0C0-C209-43BA-B25A-EA376D5F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146E-B464-4E44-A5AF-F7EB59B0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1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1734-4351-4B83-9F2C-09FD6940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6977"/>
            <a:ext cx="7315200" cy="738664"/>
          </a:xfrm>
        </p:spPr>
        <p:txBody>
          <a:bodyPr/>
          <a:lstStyle/>
          <a:p>
            <a:r>
              <a:rPr lang="en-US" dirty="0"/>
              <a:t>A typical error message after opening </a:t>
            </a:r>
            <a:br>
              <a:rPr lang="en-US" dirty="0"/>
            </a:br>
            <a:r>
              <a:rPr lang="en-US" dirty="0"/>
              <a:t>a Visual Studio project</a:t>
            </a:r>
          </a:p>
        </p:txBody>
      </p:sp>
      <p:pic>
        <p:nvPicPr>
          <p:cNvPr id="7" name="Content Placeholder 6" descr="Refer to page 705 in textbook">
            <a:extLst>
              <a:ext uri="{FF2B5EF4-FFF2-40B4-BE49-F238E27FC236}">
                <a16:creationId xmlns:a16="http://schemas.microsoft.com/office/drawing/2014/main" id="{B3D25617-D4A0-4500-A107-7AE95A92B2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68274" y="1472054"/>
            <a:ext cx="6407451" cy="149974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BEBE-744F-416D-BEE2-A4A29F38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08CC-CC0F-4D34-BE18-40FC65D2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FAAE-D22D-40CE-92B9-21FF9E99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CA81-913F-41D5-BE56-075B3AE7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fix errors after opening a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AF20F-1503-4D5D-AC56-0C46F5456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get a dialog that indicates that “Required assets to build and debug are missing” and asks if you would like to add them, click Yes. This adds a .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vscode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subfolder to your project folder that contains .json files with VS Code configurations.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get a dialog that says “There are unresolved dependencies”, click Restore.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VS Code still displays many errors, including underlined code, close VS Code and start it again. The problems should go away when VS Code rereads its configuration files.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BEE3-34C1-43C2-A9E4-67F7D657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D79A3-83BF-483A-A949-5621336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37AF-ADA4-45A1-8C64-8CF8DF7F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1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5ED7-B753-484A-B995-8DE89A0C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VS Code with files in Standard </a:t>
            </a:r>
            <a:br>
              <a:rPr lang="en-US" dirty="0"/>
            </a:br>
            <a:r>
              <a:rPr lang="en-US" dirty="0"/>
              <a:t>and Preview Modes</a:t>
            </a:r>
          </a:p>
        </p:txBody>
      </p:sp>
      <p:pic>
        <p:nvPicPr>
          <p:cNvPr id="7" name="Content Placeholder 6" descr="Refer to page 707 in textbook">
            <a:extLst>
              <a:ext uri="{FF2B5EF4-FFF2-40B4-BE49-F238E27FC236}">
                <a16:creationId xmlns:a16="http://schemas.microsoft.com/office/drawing/2014/main" id="{3224F4AF-A4BA-40A7-9E3D-6061A4C0B3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388477"/>
            <a:ext cx="5931922" cy="45906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F573-59C2-42E4-8AAE-B416353D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4036-D230-444A-9A20-E8C7C0BA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0014C-6A56-416E-9D4F-E1724CA5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7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F0B5-BEB4-44A3-8DFC-93CDD7A1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file display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780AB-187B-40EC-A2AE-CC31536489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948966" cy="2514600"/>
          </a:xfrm>
          <a:ln cmpd="sng"/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	Useful for…</a:t>
            </a:r>
          </a:p>
          <a:p>
            <a:pPr marL="1371600" marR="182880" indent="-137160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Preview	Switching between files to quickly view or edit them.</a:t>
            </a:r>
          </a:p>
          <a:p>
            <a:pPr marL="1371600" marR="182880" indent="-137160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Standard	Opening a file indefinitely for viewing and editing.</a:t>
            </a:r>
          </a:p>
          <a:p>
            <a:pPr marL="1371600" marR="182880" indent="-137160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Zen	Focusing on editing a file’s code without distraction of other interface elements.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89E04-05BF-4CA7-99A2-EED69489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4D96-CE35-424D-A3D8-5846C045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1E3E-1CBC-474B-A06B-4C74D747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8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09D9ED-1AD0-4D98-8768-2BF1513C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VS Code with an app running</a:t>
            </a:r>
          </a:p>
        </p:txBody>
      </p:sp>
      <p:pic>
        <p:nvPicPr>
          <p:cNvPr id="9" name="Content Placeholder 8" descr="Refer to page 709 in textbook">
            <a:extLst>
              <a:ext uri="{FF2B5EF4-FFF2-40B4-BE49-F238E27FC236}">
                <a16:creationId xmlns:a16="http://schemas.microsoft.com/office/drawing/2014/main" id="{F4EB7F83-830C-4FE3-9A1F-C0742D61E0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1293" y="1066800"/>
            <a:ext cx="648141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3238-D760-4C5A-A948-08E105E9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5031-3450-4BBA-83E9-01824187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DD72-D72E-4D09-A13F-85F427E7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324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27</TotalTime>
  <Words>1683</Words>
  <Application>Microsoft Office PowerPoint</Application>
  <PresentationFormat>On-screen Show (4:3)</PresentationFormat>
  <Paragraphs>228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17</vt:lpstr>
      <vt:lpstr>Objectives (part 1)</vt:lpstr>
      <vt:lpstr>Objectives (part 2)</vt:lpstr>
      <vt:lpstr>How to open a project folder</vt:lpstr>
      <vt:lpstr>A typical error message after opening  a Visual Studio project</vt:lpstr>
      <vt:lpstr>How to fix errors after opening a project</vt:lpstr>
      <vt:lpstr>VS Code with files in Standard  and Preview Modes</vt:lpstr>
      <vt:lpstr>Three file display modes</vt:lpstr>
      <vt:lpstr>VS Code with an app running</vt:lpstr>
      <vt:lpstr>The app in a browser</vt:lpstr>
      <vt:lpstr>The error message that’s displayed  if the database hasn’t been created</vt:lpstr>
      <vt:lpstr>How to install the CLI tools for .NET EF Core</vt:lpstr>
      <vt:lpstr>A command prompt for the Ch04MovieList app</vt:lpstr>
      <vt:lpstr>A command that installs the CLI tools  for .NET EF Core</vt:lpstr>
      <vt:lpstr>Two commands that add migrations</vt:lpstr>
      <vt:lpstr>A command that generates DB classes  from an existing database</vt:lpstr>
      <vt:lpstr>How to create a new project  for an ASP.NET Core MVC web app</vt:lpstr>
      <vt:lpstr>Templates for creating ASP.NET Core projects</vt:lpstr>
      <vt:lpstr>How to use the CLI to add NuGet packages</vt:lpstr>
      <vt:lpstr>VS Code with some starting folders and files</vt:lpstr>
      <vt:lpstr>VS Code using the CLI tools for LibMan  to install client-side libraries</vt:lpstr>
      <vt:lpstr>A command that installs the CLI tools for LibMan</vt:lpstr>
      <vt:lpstr>How to use LibMan to install client-side libraries</vt:lpstr>
      <vt:lpstr>The Movie controller with a breakpoint</vt:lpstr>
      <vt:lpstr>How to set and remove breakpoints</vt:lpstr>
      <vt:lpstr>How to enable and disable breakpoints</vt:lpstr>
      <vt:lpstr>The Movie List app in break mode</vt:lpstr>
      <vt:lpstr>How to run an app with debugging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9</cp:revision>
  <cp:lastPrinted>2016-01-14T23:03:16Z</cp:lastPrinted>
  <dcterms:created xsi:type="dcterms:W3CDTF">2019-12-19T18:36:57Z</dcterms:created>
  <dcterms:modified xsi:type="dcterms:W3CDTF">2020-01-06T22:15:46Z</dcterms:modified>
</cp:coreProperties>
</file>