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-792" y="4770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dou1408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oudou140806/cnode" TargetMode="External"/><Relationship Id="rId4" Type="http://schemas.openxmlformats.org/officeDocument/2006/relationships/hyperlink" Target="https://loumingjie.cn/resume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州电子科技大学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徽工程大学  电子信息工程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漏鸣杰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33009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React.js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进行代码版本管理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chrome-dev-toolbar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进行代码调试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前端自动化、工程化工具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设计图的简单处理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9156" y="5372219"/>
            <a:ext cx="31369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2016.05 - 2016.09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杭州鲜趣闪购网络有限公司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闪电购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淘宝便利店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负责闪电帮和闪电汪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页面的维护和日常迭代开发。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学习了项目从评审到开发到测试最后上线的整个过程。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学习了怎样在开发过程中与后端约定接口、与测试、产品、设计人员更加有效合作以提高效率。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9242" y="7255509"/>
            <a:ext cx="29971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热爱前端。爱电影，爱动漫，爱旅行，爱炉石。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具有责任心和团队意识，具有良好的沟通能力。</a:t>
            </a: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乐观开朗，积极向上。学习能力强，喜欢挑战，喜欢接受新事物。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6939" y="345349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152-5710-6421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546587684@qq.com</a:t>
            </a:r>
          </a:p>
          <a:p>
            <a:pPr>
              <a:lnSpc>
                <a:spcPts val="1600"/>
              </a:lnSpc>
            </a:pP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github.com/loudou140806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51836" y="49953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86939" y="5272308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32804" y="680716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我评价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84810" y="710083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2015 - 2017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2011 - 2015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329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loumingjie.cn/resume2/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572273"/>
            <a:ext cx="3170188" cy="2004563"/>
            <a:chOff x="416608" y="3709272"/>
            <a:chExt cx="3170188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86594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51488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467340"/>
              <a:ext cx="31701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500"/>
                </a:lnSpc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层的编写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flex.css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模块布局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进行组件的状态管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进行前端自动化、工程化的构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https://github.com/loudou140806/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cnode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38654" y="4236770"/>
              <a:ext cx="88122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React-router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90141" y="4235141"/>
              <a:ext cx="58835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lex.css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4093" y="4236770"/>
              <a:ext cx="52612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52864" y="5669429"/>
            <a:ext cx="1260281" cy="25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2016.5 - 2016.9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24236" y="587059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闪电帮、闪电汪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88527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zepto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2480" y="6476526"/>
            <a:ext cx="317032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juicer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进行页面编写，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flexible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进行移动端布局，适配多种设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进行文件代理以及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的请求转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模块化管理，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进行项目工程化构建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86466" y="6188527"/>
            <a:ext cx="46234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sea.js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84655" y="6188527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clam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88527"/>
            <a:ext cx="6455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flexible.js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0" y="7739121"/>
            <a:ext cx="3161025" cy="2004563"/>
            <a:chOff x="418451" y="7819857"/>
            <a:chExt cx="2866088" cy="2004563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2014.7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2014.10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144145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个人在线简历制作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和插件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进行单页在线简历的制作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制作页面动画效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-pages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在线展示静态页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http://loumingjie.cn/resume/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43529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85892" y="57352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65299" y="3638119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47131" y="6182533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/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4526" y="4332733"/>
            <a:ext cx="61747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webpack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39592" y="4332733"/>
            <a:ext cx="3846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less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53999" y="4332733"/>
            <a:ext cx="36364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ES6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2781</TotalTime>
  <Words>694</Words>
  <Application>Microsoft Office PowerPoint</Application>
  <PresentationFormat>A4 纸张(210x297 毫米)</PresentationFormat>
  <Paragraphs>79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loudou</cp:lastModifiedBy>
  <cp:revision>804</cp:revision>
  <dcterms:created xsi:type="dcterms:W3CDTF">2016-02-14T01:21:46Z</dcterms:created>
  <dcterms:modified xsi:type="dcterms:W3CDTF">2017-07-12T09:18:50Z</dcterms:modified>
</cp:coreProperties>
</file>