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9" r:id="rId3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1" autoAdjust="0"/>
    <p:restoredTop sz="95317" autoAdjust="0"/>
  </p:normalViewPr>
  <p:slideViewPr>
    <p:cSldViewPr snapToGrid="0">
      <p:cViewPr>
        <p:scale>
          <a:sx n="125" d="100"/>
          <a:sy n="125" d="100"/>
        </p:scale>
        <p:origin x="-792" y="-72"/>
      </p:cViewPr>
      <p:guideLst>
        <p:guide orient="horz" pos="3145"/>
        <p:guide pos="2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hyperlink" Target="http://loumingjie.cn/cnode" TargetMode="External"/><Relationship Id="rId2" Type="http://schemas.openxmlformats.org/officeDocument/2006/relationships/hyperlink" Target="https://loumingjie.cn/resume2/" TargetMode="External"/><Relationship Id="rId1" Type="http://schemas.openxmlformats.org/officeDocument/2006/relationships/hyperlink" Target="https://github.com/loudou14080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97631" y="1523850"/>
            <a:ext cx="2063082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硕士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杭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州电子科技大学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电子科学与技术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徽工程大学  电子信息工程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1564" y="499237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漏鸣杰</a:t>
            </a:r>
            <a:endParaRPr lang="en-US" altLang="zh-CN" sz="20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68700" y="1442085"/>
            <a:ext cx="3045460" cy="33000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页面的搭建和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语言，熟悉原生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React.js 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Redux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lang="en-US" altLang="zh-CN" sz="900" b="1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endParaRPr lang="en-US" altLang="zh-CN" sz="900" b="1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进行代码版本管理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chrome-dev-toolbar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进行代码调试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前端自动化、工程化工具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Sublime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Studio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CET6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，能够流畅阅读英文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sketch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设计图的简单处理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76301" y="5370314"/>
            <a:ext cx="3136989" cy="1437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2016.05 - 2016.09   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杭州鲜趣闪购网络有限公司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(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闪电购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淘宝便利店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负责闪电帮和闪电汪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H5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页面的维护和日常迭代开发。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学习了项目从评审到开发到测试最后上线的整个过程。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学习了怎样在开发过程中与后端约定接口、与测试、产品、设计人员更加有效合作以提高效率。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2675" y="7652385"/>
            <a:ext cx="3107055" cy="1052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热爱前端。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爱电影，爱动漫，爱旅行，爱炉石。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具有责任心和团队意识，具有良好的沟通能力。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乐观开朗，积极向上。学习能力强，喜欢挑战，喜欢接受新事物。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86939" y="345349"/>
            <a:ext cx="30276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152-5710-6421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546587684@qq.com</a:t>
            </a:r>
            <a:endParaRPr lang="en-US" altLang="zh-CN" sz="900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Github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https://</a:t>
            </a: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github.com/loudou140806</a:t>
            </a:r>
            <a:endParaRPr lang="en-US" altLang="zh-CN" sz="9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1566" y="117449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02534" y="1445359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21565" y="2896542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02534" y="3172988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54378" y="3298285"/>
            <a:ext cx="0" cy="579448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flipH="1">
            <a:off x="312060" y="3714576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312060" y="5753402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312060" y="7826349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68981" y="499340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实习经历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04084" y="5270403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561696" y="116967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642664" y="1445359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626454" y="720403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我评价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678460" y="7497705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056640" y="1584960"/>
            <a:ext cx="3175" cy="98044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 flipH="1">
            <a:off x="1014247" y="1734141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 flipH="1">
            <a:off x="1014247" y="2301962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16740" y="1667555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2014 - 2017</a:t>
            </a:r>
            <a:endParaRPr lang="zh-CN" altLang="en-US" sz="1600" dirty="0"/>
          </a:p>
        </p:txBody>
      </p:sp>
      <p:sp>
        <p:nvSpPr>
          <p:cNvPr id="70" name="矩形 69"/>
          <p:cNvSpPr/>
          <p:nvPr/>
        </p:nvSpPr>
        <p:spPr>
          <a:xfrm>
            <a:off x="228359" y="2236410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2010 - 2014</a:t>
            </a:r>
            <a:endParaRPr lang="zh-CN" altLang="en-US" sz="1600" dirty="0"/>
          </a:p>
        </p:txBody>
      </p:sp>
      <p:sp>
        <p:nvSpPr>
          <p:cNvPr id="74" name="文本框 73"/>
          <p:cNvSpPr txBox="1"/>
          <p:nvPr/>
        </p:nvSpPr>
        <p:spPr>
          <a:xfrm>
            <a:off x="2028724" y="9526055"/>
            <a:ext cx="2329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在线版简历：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http://loumingjie.cn/resume2/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4520" y="82911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前端开发工程师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98828" y="3344308"/>
            <a:ext cx="3170188" cy="2004563"/>
            <a:chOff x="416608" y="3709272"/>
            <a:chExt cx="3170188" cy="2004563"/>
          </a:xfrm>
        </p:grpSpPr>
        <p:sp>
          <p:nvSpPr>
            <p:cNvPr id="42" name="矩形 41"/>
            <p:cNvSpPr/>
            <p:nvPr/>
          </p:nvSpPr>
          <p:spPr>
            <a:xfrm>
              <a:off x="416608" y="3709272"/>
              <a:ext cx="1029449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2017.6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2017.7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16608" y="3889580"/>
              <a:ext cx="865943" cy="334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0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</a:t>
              </a: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社区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17139" y="4236770"/>
              <a:ext cx="514888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16610" y="4467340"/>
              <a:ext cx="3170186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ts val="1500"/>
                </a:lnSpc>
              </a:pP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view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层的编写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flex.css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模块布局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Redux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进行组件的状态管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进行前端自动化、工程化的构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建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目地址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  <a:hlinkClick r:id="rId3"/>
                </a:rPr>
                <a:t>http://loumingjie.cn/</a:t>
              </a:r>
              <a:r>
                <a:rPr lang="en-US" altLang="zh-CN" sz="900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hlinkClick r:id="rId3"/>
                </a:rPr>
                <a:t>cnode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638654" y="4236770"/>
              <a:ext cx="881227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React-router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590141" y="4235141"/>
              <a:ext cx="588352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lex.css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074093" y="4236770"/>
              <a:ext cx="526128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Redux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465564" y="5441464"/>
            <a:ext cx="1260281" cy="254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400"/>
              </a:lnSpc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2016.5 - 2016.9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36936" y="5642633"/>
            <a:ext cx="1947969" cy="306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闪电帮、闪电汪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H5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97226" y="5960562"/>
            <a:ext cx="474086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err="1"/>
              <a:t>zepto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74980" y="6248400"/>
            <a:ext cx="3166110" cy="1052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juicer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模板，运用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进行页面编写，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样式，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zepto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flexible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，运用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进行移动端布局，适配多种设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clam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进行文件代理以及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请求转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sea.js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模块化管理，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进行项目工程化构建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699166" y="5960562"/>
            <a:ext cx="462345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/>
              <a:t>sea.js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197355" y="5960562"/>
            <a:ext cx="413411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/>
              <a:t>clam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13905" y="5960562"/>
            <a:ext cx="645586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/>
              <a:t>flexible.js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49870" y="7493376"/>
            <a:ext cx="3161025" cy="2004563"/>
            <a:chOff x="418451" y="7819857"/>
            <a:chExt cx="2866088" cy="2004563"/>
          </a:xfrm>
        </p:grpSpPr>
        <p:sp>
          <p:nvSpPr>
            <p:cNvPr id="87" name="矩形 86"/>
            <p:cNvSpPr/>
            <p:nvPr/>
          </p:nvSpPr>
          <p:spPr>
            <a:xfrm>
              <a:off x="418451" y="7819857"/>
              <a:ext cx="526237" cy="2705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2016.4 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18451" y="8000165"/>
              <a:ext cx="1144145" cy="3061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个人在线简历制作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19208" y="8347542"/>
              <a:ext cx="504359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18453" y="8577925"/>
              <a:ext cx="2866086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和插件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fullPage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进行单页在线简历的制作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css3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animation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keyframe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制作页面动画效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果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-pages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在线展示静态页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面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项目地址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http://loumingjie.cn/resume/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883718" y="7853394"/>
              <a:ext cx="749683" cy="215444"/>
              <a:chOff x="839965" y="3745442"/>
              <a:chExt cx="749683" cy="215444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839965" y="3782414"/>
                <a:ext cx="641187" cy="140176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 smtClean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独立开发</a:t>
                </a:r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404917" y="374544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1681075" y="8347542"/>
              <a:ext cx="427208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CSS3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051206" y="8347355"/>
              <a:ext cx="602993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fullPage</a:t>
              </a:r>
              <a:endParaRPr lang="en-US" altLang="zh-CN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1798592" y="5507310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1477999" y="3410154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独立开发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659831" y="5954568"/>
            <a:ext cx="413411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smtClean="0"/>
              <a:t>gulp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97226" y="4104768"/>
            <a:ext cx="617472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err="1"/>
              <a:t>webpack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152292" y="4104768"/>
            <a:ext cx="384611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/>
              <a:t>less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566699" y="4104768"/>
            <a:ext cx="363640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/>
              <a:t>ES6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29166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1293</Words>
  <Application>WPS 演示</Application>
  <PresentationFormat>A4 纸张(210x297 毫米)</PresentationFormat>
  <Paragraphs>121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acer</cp:lastModifiedBy>
  <cp:revision>819</cp:revision>
  <dcterms:created xsi:type="dcterms:W3CDTF">2016-02-14T01:21:00Z</dcterms:created>
  <dcterms:modified xsi:type="dcterms:W3CDTF">2017-07-16T14:50:28Z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2052-10.1.0.6553</vt:lpwstr>
  </property>
</Properties>
</file>