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-72"/>
      </p:cViewPr>
      <p:guideLst>
        <p:guide orient="horz" pos="3147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://loumingjie.cn/cnode" TargetMode="External"/><Relationship Id="rId2" Type="http://schemas.openxmlformats.org/officeDocument/2006/relationships/hyperlink" Target="https://loumingjie.cn/resume2/" TargetMode="External"/><Relationship Id="rId1" Type="http://schemas.openxmlformats.org/officeDocument/2006/relationships/hyperlink" Target="https://github.com/loudou140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631" y="1638150"/>
            <a:ext cx="206308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8700" y="1442085"/>
            <a:ext cx="3045460" cy="3300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4716" y="5852914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2675" y="8223885"/>
            <a:ext cx="310705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  <a:endParaRPr lang="en-US" altLang="zh-CN" sz="9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566" y="117449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2534" y="144535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1565" y="289654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02534" y="317298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4378" y="3298285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312060" y="371457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312060" y="575340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312060" y="782634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87396" y="547600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2499" y="575300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61696" y="116967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42664" y="144535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26454" y="77755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78460" y="8069205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56565" y="1584810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14247" y="17341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14247" y="230196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16740" y="166755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28359" y="223641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2010 - 2014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8828" y="3344308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http://loumingjie.cn/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65564" y="5441464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6936" y="5642633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7226" y="5960562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74980" y="6248400"/>
            <a:ext cx="3166110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99166" y="5960562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97355" y="5960562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13905" y="5960562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870" y="7493376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526237" cy="270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2016.4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9208" y="8347542"/>
              <a:ext cx="50435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83718" y="7853394"/>
              <a:ext cx="749683" cy="215444"/>
              <a:chOff x="839965" y="3745442"/>
              <a:chExt cx="749683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839965" y="378241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075" y="8347542"/>
              <a:ext cx="42720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51206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endPara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98592" y="5507310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77999" y="341015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59831" y="5954568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7226" y="4104768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52292" y="4104768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66699" y="4104768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1259</Words>
  <Application>WPS 演示</Application>
  <PresentationFormat>A4 纸张(210x297 毫米)</PresentationFormat>
  <Paragraphs>119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acer</cp:lastModifiedBy>
  <cp:revision>817</cp:revision>
  <dcterms:created xsi:type="dcterms:W3CDTF">2016-02-14T01:21:00Z</dcterms:created>
  <dcterms:modified xsi:type="dcterms:W3CDTF">2017-07-15T14:39:07Z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2052-10.1.0.6553</vt:lpwstr>
  </property>
</Properties>
</file>