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 userDrawn="1">
          <p15:clr>
            <a:srgbClr val="A4A3A4"/>
          </p15:clr>
        </p15:guide>
        <p15:guide id="2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1" autoAdjust="0"/>
    <p:restoredTop sz="95317" autoAdjust="0"/>
  </p:normalViewPr>
  <p:slideViewPr>
    <p:cSldViewPr snapToGrid="0">
      <p:cViewPr>
        <p:scale>
          <a:sx n="125" d="100"/>
          <a:sy n="125" d="100"/>
        </p:scale>
        <p:origin x="-792" y="-72"/>
      </p:cViewPr>
      <p:guideLst>
        <p:guide orient="horz" pos="3120"/>
        <p:guide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6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udou14080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loumingjie.cn/cnode" TargetMode="External"/><Relationship Id="rId4" Type="http://schemas.openxmlformats.org/officeDocument/2006/relationships/hyperlink" Target="https://loumingjie.cn/resume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4931" y="1866115"/>
            <a:ext cx="2063082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硕士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杭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州电子科技大学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电子科学与技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术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徽工程大学  电子信息工程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1564" y="499237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漏鸣杰</a:t>
            </a:r>
            <a:endParaRPr lang="en-US" altLang="zh-CN" sz="20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56316" y="1669839"/>
            <a:ext cx="2997159" cy="33009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页面的搭建和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语言，熟悉原生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React.js 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Redux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进行代码版本管理</a:t>
            </a: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chrome-dev-toolbar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进行代码调试</a:t>
            </a: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前端自动化、工程化工具</a:t>
            </a: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Sublime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Studio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CET6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，能够流畅阅读英文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sketch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设计图的简单处理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59156" y="5372219"/>
            <a:ext cx="3136989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2016.05 - 2016.09 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杭州鲜趣闪购网络有限公司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闪电购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淘宝便利店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负责闪电帮和闪电汪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H5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页面的维护和日常迭代开发。</a:t>
            </a: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学习了项目从评审到开发到测试最后上线的整个过程。</a:t>
            </a: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学习了怎样在开发过程中与后端约定接口、与测试、产品、设计人员更加有效合作以提高效率。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9242" y="7255509"/>
            <a:ext cx="299715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热爱前端。爱电影，爱动漫，爱旅行，爱炉石。</a:t>
            </a: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具有责任心和团队意识，具有良好的沟通能力。</a:t>
            </a: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乐观开朗，积极向上。学习能力强，喜欢挑战，喜欢接受新事物。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86939" y="345349"/>
            <a:ext cx="3027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152-5710-6421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546587684@qq.com</a:t>
            </a:r>
          </a:p>
          <a:p>
            <a:pPr>
              <a:lnSpc>
                <a:spcPts val="1600"/>
              </a:lnSpc>
            </a:pPr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Github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github.com/loudou140806</a:t>
            </a:r>
            <a:endParaRPr lang="en-US" altLang="zh-CN" sz="9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8866" y="140246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983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08865" y="312450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89834" y="3400953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41678" y="3526250"/>
            <a:ext cx="0" cy="579448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flipH="1">
            <a:off x="299360" y="3942541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299360" y="598136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99360" y="8054314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51836" y="499530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实习经历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586939" y="5272308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48996" y="139764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62996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632804" y="680716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我评价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684810" y="7100830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43865" y="1812775"/>
            <a:ext cx="0" cy="10520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 flipH="1">
            <a:off x="1001547" y="1962106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flipH="1">
            <a:off x="1001547" y="252992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04040" y="1895520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 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- 2017</a:t>
            </a:r>
            <a:endParaRPr lang="zh-CN" altLang="en-US" sz="1600" dirty="0"/>
          </a:p>
        </p:txBody>
      </p:sp>
      <p:sp>
        <p:nvSpPr>
          <p:cNvPr id="70" name="矩形 69"/>
          <p:cNvSpPr/>
          <p:nvPr/>
        </p:nvSpPr>
        <p:spPr>
          <a:xfrm>
            <a:off x="215659" y="2464375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 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2028724" y="9526055"/>
            <a:ext cx="2329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在线版简历：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http://loumingjie.cn/resume2/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520" y="82911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6128" y="3572273"/>
            <a:ext cx="3170188" cy="2004563"/>
            <a:chOff x="416608" y="3709272"/>
            <a:chExt cx="3170188" cy="2004563"/>
          </a:xfrm>
        </p:grpSpPr>
        <p:sp>
          <p:nvSpPr>
            <p:cNvPr id="42" name="矩形 41"/>
            <p:cNvSpPr/>
            <p:nvPr/>
          </p:nvSpPr>
          <p:spPr>
            <a:xfrm>
              <a:off x="416608" y="3709272"/>
              <a:ext cx="102944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2017.6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2017.7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16608" y="3889580"/>
              <a:ext cx="865943" cy="334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0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社区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17139" y="4236770"/>
              <a:ext cx="514888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6610" y="4467340"/>
              <a:ext cx="3170186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ts val="1500"/>
                </a:lnSpc>
              </a:pP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view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层的编写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flex.css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模块布局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Redux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进行组件的状态管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进行前端自动化、工程化的构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建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目地址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hlinkClick r:id="rId5"/>
                </a:rPr>
                <a:t>http://loumingjie.cn/</a:t>
              </a:r>
              <a:r>
                <a:rPr lang="en-US" altLang="zh-CN" sz="900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hlinkClick r:id="rId5"/>
                </a:rPr>
                <a:t>cnode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638654" y="4236770"/>
              <a:ext cx="881227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React-router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590141" y="4235141"/>
              <a:ext cx="588352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lex.css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074093" y="4236770"/>
              <a:ext cx="526128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Redux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452864" y="5669429"/>
            <a:ext cx="1260281" cy="254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4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2016.5 - 2016.9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24236" y="5870598"/>
            <a:ext cx="1947969" cy="306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闪电帮、闪电汪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H5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84526" y="6188527"/>
            <a:ext cx="474086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err="1"/>
              <a:t>zepto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62480" y="6476526"/>
            <a:ext cx="317032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juicer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模板，运用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进行页面编写，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样式，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zepto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操作使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Mongoose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，完成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flexible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，运用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进行移动端布局，适配多种设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clam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进行文件代理以及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的请求转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sea.js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模块化管理，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进行项目工程化构建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686466" y="6188527"/>
            <a:ext cx="462345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sea.js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184655" y="6188527"/>
            <a:ext cx="413411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clam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01205" y="6188527"/>
            <a:ext cx="645586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flexible.js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7970" y="7739121"/>
            <a:ext cx="3161025" cy="2004563"/>
            <a:chOff x="418451" y="7819857"/>
            <a:chExt cx="2866088" cy="2004563"/>
          </a:xfrm>
        </p:grpSpPr>
        <p:sp>
          <p:nvSpPr>
            <p:cNvPr id="87" name="矩形 86"/>
            <p:cNvSpPr/>
            <p:nvPr/>
          </p:nvSpPr>
          <p:spPr>
            <a:xfrm>
              <a:off x="418451" y="7819857"/>
              <a:ext cx="1096775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2014.7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2014.10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18451" y="8000165"/>
              <a:ext cx="1144145" cy="3061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个人在线简历制作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18982" y="8347355"/>
              <a:ext cx="4740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18453" y="8577925"/>
              <a:ext cx="2866086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和插件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fullPage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进行单页在线简历的制作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css3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animation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keyframe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制作页面动画效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果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-pages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在线展示静态页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面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项目地址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http://loumingjie.cn/resume/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448670" y="7853394"/>
              <a:ext cx="677320" cy="215444"/>
              <a:chOff x="1404917" y="3745442"/>
              <a:chExt cx="677320" cy="215444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1441050" y="3784954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 smtClean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独立开发</a:t>
                </a:r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1681247" y="8347355"/>
              <a:ext cx="61969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343529" y="8347355"/>
              <a:ext cx="742024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035661" y="8347355"/>
              <a:ext cx="602993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Leaflet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1785892" y="5735275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465299" y="3638119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独立开发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647131" y="6182533"/>
            <a:ext cx="413411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smtClean="0"/>
              <a:t>gulp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84526" y="4332733"/>
            <a:ext cx="617472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err="1"/>
              <a:t>webpack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139592" y="4332733"/>
            <a:ext cx="384611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less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553999" y="4332733"/>
            <a:ext cx="363640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ES6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8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29166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2783</TotalTime>
  <Words>696</Words>
  <Application>Microsoft Office PowerPoint</Application>
  <PresentationFormat>A4 纸张(210x297 毫米)</PresentationFormat>
  <Paragraphs>80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loudou</cp:lastModifiedBy>
  <cp:revision>808</cp:revision>
  <dcterms:created xsi:type="dcterms:W3CDTF">2016-02-14T01:21:46Z</dcterms:created>
  <dcterms:modified xsi:type="dcterms:W3CDTF">2017-07-13T03:32:25Z</dcterms:modified>
</cp:coreProperties>
</file>