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5317" autoAdjust="0"/>
  </p:normalViewPr>
  <p:slideViewPr>
    <p:cSldViewPr snapToGrid="0">
      <p:cViewPr>
        <p:scale>
          <a:sx n="125" d="100"/>
          <a:sy n="125" d="100"/>
        </p:scale>
        <p:origin x="-792" y="2910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udou14080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loumingjie.cn/cnode" TargetMode="External"/><Relationship Id="rId4" Type="http://schemas.openxmlformats.org/officeDocument/2006/relationships/hyperlink" Target="https://loumingjie.cn/resume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1625163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硕士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州电子科技大学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电子科学与技术 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徽工程大学  电子信息工程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64" y="499237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漏鸣杰</a:t>
            </a:r>
            <a:endParaRPr lang="en-US" altLang="zh-CN" sz="20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316" y="1669839"/>
            <a:ext cx="2997159" cy="33009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页面的搭建和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语言，熟悉原生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React.js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Redux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进行代码版本管理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chrome-dev-toolbar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进行代码调试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前端自动化、工程化工具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Sublime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Studio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CET6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，能够流畅阅读英文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sketch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设计图的简单处理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9156" y="5372219"/>
            <a:ext cx="31369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2016.05 - 2016.09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杭州鲜趣闪购网络有限公司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闪电购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淘宝便利店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负责闪电帮和闪电汪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H5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页面的维护和日常迭代开发。</a:t>
            </a: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学习了项目从评审到开发到测试最后上线的整个过程。</a:t>
            </a: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学习了怎样在开发过程中与后端约定接口、与测试、产品、设计人员更加有效合作以提高效率。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9242" y="7255509"/>
            <a:ext cx="29971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热爱前端。爱电影，爱动漫，爱旅行，爱炉石。</a:t>
            </a: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具有责任心和团队意识，具有良好的沟通能力。</a:t>
            </a: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乐观开朗，积极向上。学习能力强，喜欢挑战，喜欢接受新事物。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86939" y="345349"/>
            <a:ext cx="3027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152-5710-6421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546587684@qq.com</a:t>
            </a:r>
          </a:p>
          <a:p>
            <a:pPr>
              <a:lnSpc>
                <a:spcPts val="1600"/>
              </a:lnSpc>
            </a:pP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github.com/loudou140806</a:t>
            </a:r>
            <a:endParaRPr lang="en-US" altLang="zh-CN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5" y="31245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834" y="340095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41678" y="3526250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9360" y="394254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299360" y="598136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99360" y="805431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51836" y="499530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实习经历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586939" y="5272308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632804" y="680716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我评价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84810" y="710083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43865" y="1812775"/>
            <a:ext cx="0" cy="10520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flipH="1">
            <a:off x="1001547" y="252992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4040" y="189552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2015 - 2017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215659" y="2464375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2011 - 2015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028724" y="9526055"/>
            <a:ext cx="2329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http://loumingjie.cn/resume2/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520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128" y="3572273"/>
            <a:ext cx="3170188" cy="2004563"/>
            <a:chOff x="416608" y="3709272"/>
            <a:chExt cx="3170188" cy="2004563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2017.6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2017.7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865943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7139" y="4236770"/>
              <a:ext cx="514888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10" y="4467340"/>
              <a:ext cx="317018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ts val="1500"/>
                </a:lnSpc>
              </a:pP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view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层的编写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flex.css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模块布局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Redux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进行组件的状态管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进行前端自动化、工程化的构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目地址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http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://loumingjie.cn/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cnode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638654" y="4236770"/>
              <a:ext cx="881227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React-router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590141" y="4235141"/>
              <a:ext cx="588352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lex.css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74093" y="4236770"/>
              <a:ext cx="526128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Redux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452864" y="5669429"/>
            <a:ext cx="1260281" cy="254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2016.5 - 2016.9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24236" y="5870598"/>
            <a:ext cx="1947969" cy="306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闪电帮、闪电汪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H5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84526" y="6188527"/>
            <a:ext cx="4740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/>
              <a:t>zepto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62480" y="6476526"/>
            <a:ext cx="317032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juicer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模板，运用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进行页面编写，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zepto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操作使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Mongoose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，完成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flexible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，运用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进行移动端布局，适配多种设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clam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进行文件代理以及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的请求转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模块化管理，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进行项目工程化构建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86466" y="6188527"/>
            <a:ext cx="462345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sea.js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84655" y="6188527"/>
            <a:ext cx="41341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clam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01205" y="6188527"/>
            <a:ext cx="6455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flexible.js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7970" y="7739121"/>
            <a:ext cx="3161025" cy="2004563"/>
            <a:chOff x="418451" y="7819857"/>
            <a:chExt cx="2866088" cy="2004563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1096775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2014.7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2014.10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1144145" cy="306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个人在线简历制作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8982" y="8347355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8453" y="8577925"/>
              <a:ext cx="286608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和插件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fullPage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进行单页在线简历的制作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animation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keyframe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制作页面动画效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果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-pages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在线展示静态页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项目地址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http://loumingjie.cn/resume/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448670" y="7853394"/>
              <a:ext cx="677320" cy="215444"/>
              <a:chOff x="1404917" y="3745442"/>
              <a:chExt cx="677320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144105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独立开发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1681247" y="8347355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343529" y="8347355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35661" y="8347355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1785892" y="5735275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465299" y="3638119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647131" y="6182533"/>
            <a:ext cx="41341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/>
              <a:t>gulp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84526" y="4332733"/>
            <a:ext cx="617472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/>
              <a:t>webpack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139592" y="4332733"/>
            <a:ext cx="38461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less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553999" y="4332733"/>
            <a:ext cx="363640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ES6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2782</TotalTime>
  <Words>694</Words>
  <Application>Microsoft Office PowerPoint</Application>
  <PresentationFormat>A4 纸张(210x297 毫米)</PresentationFormat>
  <Paragraphs>79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loudou</cp:lastModifiedBy>
  <cp:revision>805</cp:revision>
  <dcterms:created xsi:type="dcterms:W3CDTF">2016-02-14T01:21:46Z</dcterms:created>
  <dcterms:modified xsi:type="dcterms:W3CDTF">2017-07-12T18:00:52Z</dcterms:modified>
</cp:coreProperties>
</file>