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85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86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7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3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79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7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42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32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660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595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92D3C5F7-D8E1-474A-828F-7BDFAEA7567A}"/>
              </a:ext>
            </a:extLst>
          </p:cNvPr>
          <p:cNvSpPr txBox="1"/>
          <p:nvPr/>
        </p:nvSpPr>
        <p:spPr>
          <a:xfrm>
            <a:off x="4022641" y="1142017"/>
            <a:ext cx="3948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CONSTANCIA DE CREDITO</a:t>
            </a:r>
            <a:endParaRPr lang="es-PE" sz="3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6D975A-B8C6-4E2C-98E7-C87C1627BF46}"/>
              </a:ext>
            </a:extLst>
          </p:cNvPr>
          <p:cNvSpPr txBox="1"/>
          <p:nvPr/>
        </p:nvSpPr>
        <p:spPr>
          <a:xfrm>
            <a:off x="8997146" y="1878802"/>
            <a:ext cx="10534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Nro</a:t>
            </a:r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Solicitud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CE9C59A-D2C8-4C64-B249-B5CDF15A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36" y="914624"/>
            <a:ext cx="1816363" cy="75199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FD44FEE-A650-4F97-88F2-314CF4E682CA}"/>
              </a:ext>
            </a:extLst>
          </p:cNvPr>
          <p:cNvSpPr txBox="1"/>
          <p:nvPr/>
        </p:nvSpPr>
        <p:spPr>
          <a:xfrm>
            <a:off x="835199" y="2982857"/>
            <a:ext cx="5725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Fecha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CB7264D-7C5C-4996-960C-9342B8D06140}"/>
              </a:ext>
            </a:extLst>
          </p:cNvPr>
          <p:cNvSpPr/>
          <p:nvPr/>
        </p:nvSpPr>
        <p:spPr>
          <a:xfrm>
            <a:off x="1526824" y="3000273"/>
            <a:ext cx="183295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4" name="Imagen 1023">
            <a:extLst>
              <a:ext uri="{FF2B5EF4-FFF2-40B4-BE49-F238E27FC236}">
                <a16:creationId xmlns:a16="http://schemas.microsoft.com/office/drawing/2014/main" id="{D3F895F1-47EA-4C72-90B1-904573CC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8" y="2332222"/>
            <a:ext cx="10458585" cy="403711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556CE-DE6A-4E9E-A435-922744A967EF}"/>
              </a:ext>
            </a:extLst>
          </p:cNvPr>
          <p:cNvSpPr txBox="1"/>
          <p:nvPr/>
        </p:nvSpPr>
        <p:spPr>
          <a:xfrm>
            <a:off x="7666315" y="2980303"/>
            <a:ext cx="11320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Tipo de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crédito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CF22733-A882-4601-813D-A44ED6F5C05B}"/>
              </a:ext>
            </a:extLst>
          </p:cNvPr>
          <p:cNvSpPr/>
          <p:nvPr/>
        </p:nvSpPr>
        <p:spPr>
          <a:xfrm>
            <a:off x="8937141" y="2998380"/>
            <a:ext cx="2289051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FACA888-A77C-40BB-B7ED-8B75FB5DBE55}"/>
              </a:ext>
            </a:extLst>
          </p:cNvPr>
          <p:cNvSpPr/>
          <p:nvPr/>
        </p:nvSpPr>
        <p:spPr>
          <a:xfrm>
            <a:off x="10050640" y="1878802"/>
            <a:ext cx="117555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F29CC0D5-F83A-4DA0-B388-A70537A0DB63}"/>
              </a:ext>
            </a:extLst>
          </p:cNvPr>
          <p:cNvSpPr/>
          <p:nvPr/>
        </p:nvSpPr>
        <p:spPr>
          <a:xfrm>
            <a:off x="835199" y="3649139"/>
            <a:ext cx="4837467" cy="380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>
                <a:latin typeface="Bahnschrift Light SemiCondensed" panose="020B0502040204020203" pitchFamily="34" charset="0"/>
              </a:rPr>
              <a:t>   Datos del cliente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89991AA-D825-4ED7-8E99-7242A5CE4068}"/>
              </a:ext>
            </a:extLst>
          </p:cNvPr>
          <p:cNvSpPr txBox="1"/>
          <p:nvPr/>
        </p:nvSpPr>
        <p:spPr>
          <a:xfrm>
            <a:off x="835199" y="4301847"/>
            <a:ext cx="1335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Nombre</a:t>
            </a:r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completo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1FCD40-DBE1-4D09-8334-F1509B031A4F}"/>
              </a:ext>
            </a:extLst>
          </p:cNvPr>
          <p:cNvSpPr/>
          <p:nvPr/>
        </p:nvSpPr>
        <p:spPr>
          <a:xfrm>
            <a:off x="934157" y="4640134"/>
            <a:ext cx="4738509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494CF89-F5F0-4814-B2CE-A545CA82E8AA}"/>
              </a:ext>
            </a:extLst>
          </p:cNvPr>
          <p:cNvSpPr txBox="1"/>
          <p:nvPr/>
        </p:nvSpPr>
        <p:spPr>
          <a:xfrm>
            <a:off x="835199" y="5109848"/>
            <a:ext cx="5485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Email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F94A2EC-911B-4906-8CFD-693DBC436B64}"/>
              </a:ext>
            </a:extLst>
          </p:cNvPr>
          <p:cNvSpPr/>
          <p:nvPr/>
        </p:nvSpPr>
        <p:spPr>
          <a:xfrm>
            <a:off x="934157" y="5422734"/>
            <a:ext cx="4015912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5EF66AF-583A-4AF9-8C79-908FA6A3B71C}"/>
              </a:ext>
            </a:extLst>
          </p:cNvPr>
          <p:cNvSpPr txBox="1"/>
          <p:nvPr/>
        </p:nvSpPr>
        <p:spPr>
          <a:xfrm>
            <a:off x="6345753" y="4305615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Monto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C44D59E-89A9-4576-BE77-B8A116F09AA2}"/>
              </a:ext>
            </a:extLst>
          </p:cNvPr>
          <p:cNvSpPr/>
          <p:nvPr/>
        </p:nvSpPr>
        <p:spPr>
          <a:xfrm>
            <a:off x="6429102" y="4639868"/>
            <a:ext cx="211376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EECFA0-106A-4973-94E1-355A30AED9F8}"/>
              </a:ext>
            </a:extLst>
          </p:cNvPr>
          <p:cNvSpPr/>
          <p:nvPr/>
        </p:nvSpPr>
        <p:spPr>
          <a:xfrm>
            <a:off x="6379621" y="3649139"/>
            <a:ext cx="4837467" cy="380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>
                <a:latin typeface="Bahnschrift Light SemiCondensed" panose="020B0502040204020203" pitchFamily="34" charset="0"/>
              </a:rPr>
              <a:t>   Crédito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F5C4963-E76C-462C-ABF4-D8D444E96790}"/>
              </a:ext>
            </a:extLst>
          </p:cNvPr>
          <p:cNvSpPr txBox="1"/>
          <p:nvPr/>
        </p:nvSpPr>
        <p:spPr>
          <a:xfrm>
            <a:off x="9140341" y="4305615"/>
            <a:ext cx="1138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Nro</a:t>
            </a:r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cuotas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9145232-5131-4F81-AE3E-F7F3E1BAD59B}"/>
              </a:ext>
            </a:extLst>
          </p:cNvPr>
          <p:cNvSpPr/>
          <p:nvPr/>
        </p:nvSpPr>
        <p:spPr>
          <a:xfrm>
            <a:off x="9223690" y="4639868"/>
            <a:ext cx="2000285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E16491B-7E38-4F2B-8B01-0E8555B2698A}"/>
              </a:ext>
            </a:extLst>
          </p:cNvPr>
          <p:cNvSpPr txBox="1"/>
          <p:nvPr/>
        </p:nvSpPr>
        <p:spPr>
          <a:xfrm>
            <a:off x="6339721" y="5088481"/>
            <a:ext cx="11480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Total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intereses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4625108-82B0-4E01-A526-EDB8DD4F65C6}"/>
              </a:ext>
            </a:extLst>
          </p:cNvPr>
          <p:cNvSpPr/>
          <p:nvPr/>
        </p:nvSpPr>
        <p:spPr>
          <a:xfrm>
            <a:off x="6423070" y="5422734"/>
            <a:ext cx="211376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620772-4AC3-499C-817A-5100E005DD67}"/>
              </a:ext>
            </a:extLst>
          </p:cNvPr>
          <p:cNvSpPr txBox="1"/>
          <p:nvPr/>
        </p:nvSpPr>
        <p:spPr>
          <a:xfrm>
            <a:off x="6339721" y="5773108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Motivo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BAFE1B5-5413-4DF3-9569-4CBE95CCC1DE}"/>
              </a:ext>
            </a:extLst>
          </p:cNvPr>
          <p:cNvSpPr/>
          <p:nvPr/>
        </p:nvSpPr>
        <p:spPr>
          <a:xfrm>
            <a:off x="6423070" y="6107361"/>
            <a:ext cx="4794018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355145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Bahnschrift Light SemiCondensed</vt:lpstr>
      <vt:lpstr>Gill Sans MT</vt:lpstr>
      <vt:lpstr>Paquete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Luis-PC</dc:creator>
  <cp:lastModifiedBy>Luis-PC</cp:lastModifiedBy>
  <cp:revision>4</cp:revision>
  <dcterms:created xsi:type="dcterms:W3CDTF">2022-04-09T03:49:57Z</dcterms:created>
  <dcterms:modified xsi:type="dcterms:W3CDTF">2022-04-09T05:40:30Z</dcterms:modified>
</cp:coreProperties>
</file>