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CE-9C53-46DB-8058-D17A443E9F5D}" type="datetimeFigureOut">
              <a:rPr lang="es-PE" smtClean="0"/>
              <a:t>9/04/2022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084C-2197-45C0-95A7-B2CAEFB687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085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CE-9C53-46DB-8058-D17A443E9F5D}" type="datetimeFigureOut">
              <a:rPr lang="es-PE" smtClean="0"/>
              <a:t>9/04/2022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084C-2197-45C0-95A7-B2CAEFB687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586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CE-9C53-46DB-8058-D17A443E9F5D}" type="datetimeFigureOut">
              <a:rPr lang="es-PE" smtClean="0"/>
              <a:t>9/04/2022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084C-2197-45C0-95A7-B2CAEFB687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370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CE-9C53-46DB-8058-D17A443E9F5D}" type="datetimeFigureOut">
              <a:rPr lang="es-PE" smtClean="0"/>
              <a:t>9/04/2022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084C-2197-45C0-95A7-B2CAEFB687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5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CE-9C53-46DB-8058-D17A443E9F5D}" type="datetimeFigureOut">
              <a:rPr lang="es-PE" smtClean="0"/>
              <a:t>9/04/2022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084C-2197-45C0-95A7-B2CAEFB687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830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CE-9C53-46DB-8058-D17A443E9F5D}" type="datetimeFigureOut">
              <a:rPr lang="es-PE" smtClean="0"/>
              <a:t>9/04/2022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084C-2197-45C0-95A7-B2CAEFB687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379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CE-9C53-46DB-8058-D17A443E9F5D}" type="datetimeFigureOut">
              <a:rPr lang="es-PE" smtClean="0"/>
              <a:t>9/04/2022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084C-2197-45C0-95A7-B2CAEFB687C6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3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CE-9C53-46DB-8058-D17A443E9F5D}" type="datetimeFigureOut">
              <a:rPr lang="es-PE" smtClean="0"/>
              <a:t>9/04/2022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084C-2197-45C0-95A7-B2CAEFB687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677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CE-9C53-46DB-8058-D17A443E9F5D}" type="datetimeFigureOut">
              <a:rPr lang="es-PE" smtClean="0"/>
              <a:t>9/04/2022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084C-2197-45C0-95A7-B2CAEFB687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342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CE-9C53-46DB-8058-D17A443E9F5D}" type="datetimeFigureOut">
              <a:rPr lang="es-PE" smtClean="0"/>
              <a:t>9/04/2022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P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084C-2197-45C0-95A7-B2CAEFB687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5324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CD2DCCE-9C53-46DB-8058-D17A443E9F5D}" type="datetimeFigureOut">
              <a:rPr lang="es-PE" smtClean="0"/>
              <a:t>9/04/2022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084C-2197-45C0-95A7-B2CAEFB687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6602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D2DCCE-9C53-46DB-8058-D17A443E9F5D}" type="datetimeFigureOut">
              <a:rPr lang="es-PE" smtClean="0"/>
              <a:t>9/04/2022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0EA084C-2197-45C0-95A7-B2CAEFB687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5956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92D3C5F7-D8E1-474A-828F-7BDFAEA7567A}"/>
              </a:ext>
            </a:extLst>
          </p:cNvPr>
          <p:cNvSpPr txBox="1"/>
          <p:nvPr/>
        </p:nvSpPr>
        <p:spPr>
          <a:xfrm>
            <a:off x="3938816" y="1179950"/>
            <a:ext cx="39292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EVALUACION DE CREDITO</a:t>
            </a:r>
            <a:endParaRPr lang="es-PE" sz="30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56D975A-B8C6-4E2C-98E7-C87C1627BF46}"/>
              </a:ext>
            </a:extLst>
          </p:cNvPr>
          <p:cNvSpPr txBox="1"/>
          <p:nvPr/>
        </p:nvSpPr>
        <p:spPr>
          <a:xfrm>
            <a:off x="8997146" y="1878802"/>
            <a:ext cx="10534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Nro</a:t>
            </a:r>
            <a:r>
              <a:rPr lang="en-US" sz="13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</a:t>
            </a:r>
            <a:r>
              <a:rPr lang="en-US" sz="13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Solicitud</a:t>
            </a:r>
            <a:endParaRPr lang="es-PE" sz="13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FCE9C59A-D2C8-4C64-B249-B5CDF15A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236" y="914624"/>
            <a:ext cx="1816363" cy="751997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6FD44FEE-A650-4F97-88F2-314CF4E682CA}"/>
              </a:ext>
            </a:extLst>
          </p:cNvPr>
          <p:cNvSpPr txBox="1"/>
          <p:nvPr/>
        </p:nvSpPr>
        <p:spPr>
          <a:xfrm>
            <a:off x="835199" y="2982857"/>
            <a:ext cx="5725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Fecha</a:t>
            </a:r>
            <a:endParaRPr lang="es-PE" sz="13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CB7264D-7C5C-4996-960C-9342B8D06140}"/>
              </a:ext>
            </a:extLst>
          </p:cNvPr>
          <p:cNvSpPr/>
          <p:nvPr/>
        </p:nvSpPr>
        <p:spPr>
          <a:xfrm>
            <a:off x="1526824" y="3000273"/>
            <a:ext cx="1832954" cy="27094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024" name="Imagen 1023">
            <a:extLst>
              <a:ext uri="{FF2B5EF4-FFF2-40B4-BE49-F238E27FC236}">
                <a16:creationId xmlns:a16="http://schemas.microsoft.com/office/drawing/2014/main" id="{D3F895F1-47EA-4C72-90B1-904573CC1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08" y="2332222"/>
            <a:ext cx="10458585" cy="403711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C79556CE-DE6A-4E9E-A435-922744A967EF}"/>
              </a:ext>
            </a:extLst>
          </p:cNvPr>
          <p:cNvSpPr txBox="1"/>
          <p:nvPr/>
        </p:nvSpPr>
        <p:spPr>
          <a:xfrm>
            <a:off x="7666315" y="2980303"/>
            <a:ext cx="113204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Tipo de </a:t>
            </a:r>
            <a:r>
              <a:rPr lang="en-US" sz="13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crédito</a:t>
            </a:r>
            <a:endParaRPr lang="es-PE" sz="13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CF22733-A882-4601-813D-A44ED6F5C05B}"/>
              </a:ext>
            </a:extLst>
          </p:cNvPr>
          <p:cNvSpPr/>
          <p:nvPr/>
        </p:nvSpPr>
        <p:spPr>
          <a:xfrm>
            <a:off x="8937141" y="2998380"/>
            <a:ext cx="2289051" cy="27094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FACA888-A77C-40BB-B7ED-8B75FB5DBE55}"/>
              </a:ext>
            </a:extLst>
          </p:cNvPr>
          <p:cNvSpPr/>
          <p:nvPr/>
        </p:nvSpPr>
        <p:spPr>
          <a:xfrm>
            <a:off x="10050640" y="1878802"/>
            <a:ext cx="1175554" cy="27094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25" name="Rectángulo 1024">
            <a:extLst>
              <a:ext uri="{FF2B5EF4-FFF2-40B4-BE49-F238E27FC236}">
                <a16:creationId xmlns:a16="http://schemas.microsoft.com/office/drawing/2014/main" id="{F29CC0D5-F83A-4DA0-B388-A70537A0DB63}"/>
              </a:ext>
            </a:extLst>
          </p:cNvPr>
          <p:cNvSpPr/>
          <p:nvPr/>
        </p:nvSpPr>
        <p:spPr>
          <a:xfrm>
            <a:off x="835199" y="3649139"/>
            <a:ext cx="4837467" cy="3807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400" dirty="0">
                <a:latin typeface="Bahnschrift Light SemiCondensed" panose="020B0502040204020203" pitchFamily="34" charset="0"/>
              </a:rPr>
              <a:t>   Datos del cliente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89991AA-D825-4ED7-8E99-7242A5CE4068}"/>
              </a:ext>
            </a:extLst>
          </p:cNvPr>
          <p:cNvSpPr txBox="1"/>
          <p:nvPr/>
        </p:nvSpPr>
        <p:spPr>
          <a:xfrm>
            <a:off x="835199" y="4301847"/>
            <a:ext cx="13356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Nombre</a:t>
            </a:r>
            <a:r>
              <a:rPr lang="en-US" sz="13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completo</a:t>
            </a:r>
            <a:endParaRPr lang="es-PE" sz="13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D1FCD40-DBE1-4D09-8334-F1509B031A4F}"/>
              </a:ext>
            </a:extLst>
          </p:cNvPr>
          <p:cNvSpPr/>
          <p:nvPr/>
        </p:nvSpPr>
        <p:spPr>
          <a:xfrm>
            <a:off x="934157" y="4640134"/>
            <a:ext cx="4738509" cy="27094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494CF89-F5F0-4814-B2CE-A545CA82E8AA}"/>
              </a:ext>
            </a:extLst>
          </p:cNvPr>
          <p:cNvSpPr txBox="1"/>
          <p:nvPr/>
        </p:nvSpPr>
        <p:spPr>
          <a:xfrm>
            <a:off x="835199" y="5109848"/>
            <a:ext cx="5485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Email</a:t>
            </a:r>
            <a:endParaRPr lang="es-PE" sz="13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3F94A2EC-911B-4906-8CFD-693DBC436B64}"/>
              </a:ext>
            </a:extLst>
          </p:cNvPr>
          <p:cNvSpPr/>
          <p:nvPr/>
        </p:nvSpPr>
        <p:spPr>
          <a:xfrm>
            <a:off x="934157" y="5422734"/>
            <a:ext cx="4015912" cy="27094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5EF66AF-583A-4AF9-8C79-908FA6A3B71C}"/>
              </a:ext>
            </a:extLst>
          </p:cNvPr>
          <p:cNvSpPr txBox="1"/>
          <p:nvPr/>
        </p:nvSpPr>
        <p:spPr>
          <a:xfrm>
            <a:off x="6345753" y="4305615"/>
            <a:ext cx="5806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Monto</a:t>
            </a:r>
            <a:endParaRPr lang="es-PE" sz="13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DC44D59E-89A9-4576-BE77-B8A116F09AA2}"/>
              </a:ext>
            </a:extLst>
          </p:cNvPr>
          <p:cNvSpPr/>
          <p:nvPr/>
        </p:nvSpPr>
        <p:spPr>
          <a:xfrm>
            <a:off x="6429102" y="4639868"/>
            <a:ext cx="2113764" cy="27094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CEECFA0-106A-4973-94E1-355A30AED9F8}"/>
              </a:ext>
            </a:extLst>
          </p:cNvPr>
          <p:cNvSpPr/>
          <p:nvPr/>
        </p:nvSpPr>
        <p:spPr>
          <a:xfrm>
            <a:off x="6379621" y="3649139"/>
            <a:ext cx="4837467" cy="3807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400" dirty="0">
                <a:latin typeface="Bahnschrift Light SemiCondensed" panose="020B0502040204020203" pitchFamily="34" charset="0"/>
              </a:rPr>
              <a:t>   Crédito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F5C4963-E76C-462C-ABF4-D8D444E96790}"/>
              </a:ext>
            </a:extLst>
          </p:cNvPr>
          <p:cNvSpPr txBox="1"/>
          <p:nvPr/>
        </p:nvSpPr>
        <p:spPr>
          <a:xfrm>
            <a:off x="9140341" y="4305615"/>
            <a:ext cx="11381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Nro</a:t>
            </a:r>
            <a:r>
              <a:rPr lang="en-US" sz="13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</a:t>
            </a:r>
            <a:r>
              <a:rPr lang="en-US" sz="13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cuotas</a:t>
            </a:r>
            <a:endParaRPr lang="es-PE" sz="13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9145232-5131-4F81-AE3E-F7F3E1BAD59B}"/>
              </a:ext>
            </a:extLst>
          </p:cNvPr>
          <p:cNvSpPr/>
          <p:nvPr/>
        </p:nvSpPr>
        <p:spPr>
          <a:xfrm>
            <a:off x="9223690" y="4639868"/>
            <a:ext cx="2000285" cy="27094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E16491B-7E38-4F2B-8B01-0E8555B2698A}"/>
              </a:ext>
            </a:extLst>
          </p:cNvPr>
          <p:cNvSpPr txBox="1"/>
          <p:nvPr/>
        </p:nvSpPr>
        <p:spPr>
          <a:xfrm>
            <a:off x="6339721" y="5088481"/>
            <a:ext cx="11480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Total </a:t>
            </a:r>
            <a:r>
              <a:rPr lang="en-US" sz="13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intereses</a:t>
            </a:r>
            <a:endParaRPr lang="es-PE" sz="13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A4625108-82B0-4E01-A526-EDB8DD4F65C6}"/>
              </a:ext>
            </a:extLst>
          </p:cNvPr>
          <p:cNvSpPr/>
          <p:nvPr/>
        </p:nvSpPr>
        <p:spPr>
          <a:xfrm>
            <a:off x="6423070" y="5422734"/>
            <a:ext cx="2113764" cy="27094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8620772-4AC3-499C-817A-5100E005DD67}"/>
              </a:ext>
            </a:extLst>
          </p:cNvPr>
          <p:cNvSpPr txBox="1"/>
          <p:nvPr/>
        </p:nvSpPr>
        <p:spPr>
          <a:xfrm>
            <a:off x="6339721" y="5773108"/>
            <a:ext cx="6094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Motivo</a:t>
            </a:r>
            <a:endParaRPr lang="es-PE" sz="13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BAFE1B5-5413-4DF3-9569-4CBE95CCC1DE}"/>
              </a:ext>
            </a:extLst>
          </p:cNvPr>
          <p:cNvSpPr/>
          <p:nvPr/>
        </p:nvSpPr>
        <p:spPr>
          <a:xfrm>
            <a:off x="6423070" y="6107361"/>
            <a:ext cx="4794018" cy="27094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EC068E2-CF21-41E6-A5B3-A4C9DA58241F}"/>
              </a:ext>
            </a:extLst>
          </p:cNvPr>
          <p:cNvSpPr txBox="1"/>
          <p:nvPr/>
        </p:nvSpPr>
        <p:spPr>
          <a:xfrm>
            <a:off x="767608" y="931579"/>
            <a:ext cx="9573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Algerian" panose="04020705040A02060702" pitchFamily="82" charset="0"/>
              </a:rPr>
              <a:t>ESTADO:</a:t>
            </a:r>
            <a:endParaRPr lang="es-PE" sz="15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51450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28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Algerian</vt:lpstr>
      <vt:lpstr>Arial</vt:lpstr>
      <vt:lpstr>Bahnschrift Light SemiCondensed</vt:lpstr>
      <vt:lpstr>Gill Sans MT</vt:lpstr>
      <vt:lpstr>Paquete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Luis-PC</dc:creator>
  <cp:lastModifiedBy>Luis-PC</cp:lastModifiedBy>
  <cp:revision>4</cp:revision>
  <dcterms:created xsi:type="dcterms:W3CDTF">2022-04-09T03:49:57Z</dcterms:created>
  <dcterms:modified xsi:type="dcterms:W3CDTF">2022-04-09T05:49:57Z</dcterms:modified>
</cp:coreProperties>
</file>