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A0D-684A-4D8F-9BF6-49F6E44FBC4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D6C3-4CDF-4CE8-B638-D1E4B5DF0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1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A0D-684A-4D8F-9BF6-49F6E44FBC4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D6C3-4CDF-4CE8-B638-D1E4B5DF0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A0D-684A-4D8F-9BF6-49F6E44FBC4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D6C3-4CDF-4CE8-B638-D1E4B5DF0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A0D-684A-4D8F-9BF6-49F6E44FBC4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D6C3-4CDF-4CE8-B638-D1E4B5DF0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A0D-684A-4D8F-9BF6-49F6E44FBC4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D6C3-4CDF-4CE8-B638-D1E4B5DF0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A0D-684A-4D8F-9BF6-49F6E44FBC4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D6C3-4CDF-4CE8-B638-D1E4B5DF0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9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A0D-684A-4D8F-9BF6-49F6E44FBC4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D6C3-4CDF-4CE8-B638-D1E4B5DF0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A0D-684A-4D8F-9BF6-49F6E44FBC4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D6C3-4CDF-4CE8-B638-D1E4B5DF0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3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A0D-684A-4D8F-9BF6-49F6E44FBC4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D6C3-4CDF-4CE8-B638-D1E4B5DF0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A0D-684A-4D8F-9BF6-49F6E44FBC4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D6C3-4CDF-4CE8-B638-D1E4B5DF0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9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A0D-684A-4D8F-9BF6-49F6E44FBC4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D6C3-4CDF-4CE8-B638-D1E4B5DF0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6A0D-684A-4D8F-9BF6-49F6E44FBC4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D6C3-4CDF-4CE8-B638-D1E4B5DF0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9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270">
            <a:extLst>
              <a:ext uri="{FF2B5EF4-FFF2-40B4-BE49-F238E27FC236}">
                <a16:creationId xmlns:a16="http://schemas.microsoft.com/office/drawing/2014/main" id="{D3AC5443-C9D6-49F8-A577-09B6E19167E1}"/>
              </a:ext>
            </a:extLst>
          </p:cNvPr>
          <p:cNvSpPr/>
          <p:nvPr/>
        </p:nvSpPr>
        <p:spPr>
          <a:xfrm>
            <a:off x="304800" y="50264"/>
            <a:ext cx="11887200" cy="6168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DA599F-0EBA-4866-AB4B-B1B8F4E85C9D}"/>
              </a:ext>
            </a:extLst>
          </p:cNvPr>
          <p:cNvSpPr/>
          <p:nvPr/>
        </p:nvSpPr>
        <p:spPr>
          <a:xfrm>
            <a:off x="6024056" y="3309282"/>
            <a:ext cx="1420234" cy="574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payment details from SOS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F7F38E-4249-4C29-B523-E802A5B3A009}"/>
              </a:ext>
            </a:extLst>
          </p:cNvPr>
          <p:cNvSpPr/>
          <p:nvPr/>
        </p:nvSpPr>
        <p:spPr>
          <a:xfrm>
            <a:off x="7710452" y="3309284"/>
            <a:ext cx="1420235" cy="574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LAST EOR from GEN_OR,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Increment LAST EOR,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Insert Into GEN_OR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B70738B-F77B-4161-B7DD-6070974CE9E5}"/>
              </a:ext>
            </a:extLst>
          </p:cNvPr>
          <p:cNvSpPr/>
          <p:nvPr/>
        </p:nvSpPr>
        <p:spPr>
          <a:xfrm>
            <a:off x="1815181" y="229691"/>
            <a:ext cx="1280180" cy="338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BF8B8A-36FD-433E-9528-40FC876D2819}"/>
              </a:ext>
            </a:extLst>
          </p:cNvPr>
          <p:cNvSpPr/>
          <p:nvPr/>
        </p:nvSpPr>
        <p:spPr>
          <a:xfrm>
            <a:off x="9367257" y="4400150"/>
            <a:ext cx="1499285" cy="574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Execute DLL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Post to GEN_EXTN,BPLTAS,RPTAS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ADF7E81-E83D-42F1-AC07-8EBE59C33928}"/>
              </a:ext>
            </a:extLst>
          </p:cNvPr>
          <p:cNvSpPr/>
          <p:nvPr/>
        </p:nvSpPr>
        <p:spPr>
          <a:xfrm>
            <a:off x="7720385" y="4403937"/>
            <a:ext cx="1410302" cy="574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POSTED DETAILS,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Insert Into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SOS.EOR &amp;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SOS.EOR_EXTN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D891B63-3157-4111-8E8C-6C8474D3FB24}"/>
              </a:ext>
            </a:extLst>
          </p:cNvPr>
          <p:cNvSpPr/>
          <p:nvPr/>
        </p:nvSpPr>
        <p:spPr>
          <a:xfrm>
            <a:off x="6024053" y="4400152"/>
            <a:ext cx="1420236" cy="574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Generate EOR(PDF)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Download &amp; Send to Email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5F9971-D7ED-42DD-81F3-CC0E2C0D7711}"/>
              </a:ext>
            </a:extLst>
          </p:cNvPr>
          <p:cNvSpPr/>
          <p:nvPr/>
        </p:nvSpPr>
        <p:spPr>
          <a:xfrm>
            <a:off x="6024056" y="2085046"/>
            <a:ext cx="1420238" cy="574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Inquire Status on Gateway</a:t>
            </a:r>
          </a:p>
        </p:txBody>
      </p:sp>
      <p:sp>
        <p:nvSpPr>
          <p:cNvPr id="127" name="Diamond 126">
            <a:extLst>
              <a:ext uri="{FF2B5EF4-FFF2-40B4-BE49-F238E27FC236}">
                <a16:creationId xmlns:a16="http://schemas.microsoft.com/office/drawing/2014/main" id="{96FF3A46-8194-476A-9A96-C57B8411F9AC}"/>
              </a:ext>
            </a:extLst>
          </p:cNvPr>
          <p:cNvSpPr/>
          <p:nvPr/>
        </p:nvSpPr>
        <p:spPr>
          <a:xfrm>
            <a:off x="4288197" y="1886552"/>
            <a:ext cx="1420234" cy="97132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STATUSID = </a:t>
            </a:r>
          </a:p>
          <a:p>
            <a:pPr algn="ctr"/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PENDING</a:t>
            </a:r>
            <a:endParaRPr 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8" name="Diamond 127">
            <a:extLst>
              <a:ext uri="{FF2B5EF4-FFF2-40B4-BE49-F238E27FC236}">
                <a16:creationId xmlns:a16="http://schemas.microsoft.com/office/drawing/2014/main" id="{CE7FE327-B4F7-4632-8CFB-2E541084B3D6}"/>
              </a:ext>
            </a:extLst>
          </p:cNvPr>
          <p:cNvSpPr/>
          <p:nvPr/>
        </p:nvSpPr>
        <p:spPr>
          <a:xfrm>
            <a:off x="4288197" y="3110788"/>
            <a:ext cx="1420234" cy="97132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STATUSID = </a:t>
            </a:r>
          </a:p>
          <a:p>
            <a:pPr algn="ctr"/>
            <a:r>
              <a:rPr lang="en-US" sz="900" b="1" dirty="0">
                <a:solidFill>
                  <a:srgbClr val="00B050"/>
                </a:solidFill>
              </a:rPr>
              <a:t>SUCCESS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B16CBFB-E157-4685-825F-6739CEAE5305}"/>
              </a:ext>
            </a:extLst>
          </p:cNvPr>
          <p:cNvSpPr/>
          <p:nvPr/>
        </p:nvSpPr>
        <p:spPr>
          <a:xfrm>
            <a:off x="7759923" y="2085046"/>
            <a:ext cx="1420238" cy="574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Update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STATUSID (SOS)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FBEC051-F416-4D3A-8DA4-3AEF01CA712C}"/>
              </a:ext>
            </a:extLst>
          </p:cNvPr>
          <p:cNvSpPr/>
          <p:nvPr/>
        </p:nvSpPr>
        <p:spPr>
          <a:xfrm>
            <a:off x="4354304" y="1098976"/>
            <a:ext cx="1280184" cy="517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Check STATUSID based on TXNREFNO (SOS)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ECE9BC8C-3819-4E7C-9350-169DA247377B}"/>
              </a:ext>
            </a:extLst>
          </p:cNvPr>
          <p:cNvCxnSpPr>
            <a:cxnSpLocks/>
            <a:stCxn id="129" idx="0"/>
            <a:endCxn id="130" idx="3"/>
          </p:cNvCxnSpPr>
          <p:nvPr/>
        </p:nvCxnSpPr>
        <p:spPr>
          <a:xfrm rot="16200000" flipV="1">
            <a:off x="6688655" y="303659"/>
            <a:ext cx="727220" cy="2835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226B9AD-105A-4F30-9850-317171F96376}"/>
              </a:ext>
            </a:extLst>
          </p:cNvPr>
          <p:cNvCxnSpPr>
            <a:stCxn id="130" idx="2"/>
            <a:endCxn id="127" idx="0"/>
          </p:cNvCxnSpPr>
          <p:nvPr/>
        </p:nvCxnSpPr>
        <p:spPr>
          <a:xfrm>
            <a:off x="4994396" y="1616676"/>
            <a:ext cx="3918" cy="26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58FED3D-6A65-4770-939E-3807E961ED2D}"/>
              </a:ext>
            </a:extLst>
          </p:cNvPr>
          <p:cNvCxnSpPr>
            <a:stCxn id="127" idx="2"/>
            <a:endCxn id="128" idx="0"/>
          </p:cNvCxnSpPr>
          <p:nvPr/>
        </p:nvCxnSpPr>
        <p:spPr>
          <a:xfrm>
            <a:off x="4998314" y="2857878"/>
            <a:ext cx="0" cy="25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6CC0AE4-A13A-418F-A5DC-972CDA17683B}"/>
              </a:ext>
            </a:extLst>
          </p:cNvPr>
          <p:cNvCxnSpPr>
            <a:cxnSpLocks/>
            <a:stCxn id="128" idx="2"/>
            <a:endCxn id="184" idx="0"/>
          </p:cNvCxnSpPr>
          <p:nvPr/>
        </p:nvCxnSpPr>
        <p:spPr>
          <a:xfrm flipH="1">
            <a:off x="4998312" y="4082114"/>
            <a:ext cx="2" cy="32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EC72D8D-F94F-44A7-9F83-530A4473631F}"/>
              </a:ext>
            </a:extLst>
          </p:cNvPr>
          <p:cNvCxnSpPr>
            <a:cxnSpLocks/>
            <a:stCxn id="127" idx="3"/>
            <a:endCxn id="124" idx="1"/>
          </p:cNvCxnSpPr>
          <p:nvPr/>
        </p:nvCxnSpPr>
        <p:spPr>
          <a:xfrm>
            <a:off x="5708431" y="2372215"/>
            <a:ext cx="315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AC04F1D-17E5-4510-9873-37E32704C644}"/>
              </a:ext>
            </a:extLst>
          </p:cNvPr>
          <p:cNvCxnSpPr>
            <a:stCxn id="124" idx="3"/>
            <a:endCxn id="129" idx="1"/>
          </p:cNvCxnSpPr>
          <p:nvPr/>
        </p:nvCxnSpPr>
        <p:spPr>
          <a:xfrm>
            <a:off x="7444294" y="2372215"/>
            <a:ext cx="315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1D02F84-A011-44F6-88D9-A56599A32FC4}"/>
              </a:ext>
            </a:extLst>
          </p:cNvPr>
          <p:cNvSpPr txBox="1"/>
          <p:nvPr/>
        </p:nvSpPr>
        <p:spPr>
          <a:xfrm>
            <a:off x="5547644" y="2018445"/>
            <a:ext cx="4331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TRUE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E8020F1-2EDF-4744-849B-9C330F97A8C3}"/>
              </a:ext>
            </a:extLst>
          </p:cNvPr>
          <p:cNvSpPr txBox="1"/>
          <p:nvPr/>
        </p:nvSpPr>
        <p:spPr>
          <a:xfrm>
            <a:off x="4400622" y="2818662"/>
            <a:ext cx="4619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FALSE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82383BC-9EB1-4149-9604-E25CE92641A9}"/>
              </a:ext>
            </a:extLst>
          </p:cNvPr>
          <p:cNvSpPr txBox="1"/>
          <p:nvPr/>
        </p:nvSpPr>
        <p:spPr>
          <a:xfrm>
            <a:off x="5470225" y="3134564"/>
            <a:ext cx="4331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TRUE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8CB8149-F559-4134-BE26-8EEA8D945E7B}"/>
              </a:ext>
            </a:extLst>
          </p:cNvPr>
          <p:cNvSpPr txBox="1"/>
          <p:nvPr/>
        </p:nvSpPr>
        <p:spPr>
          <a:xfrm>
            <a:off x="4400622" y="4120324"/>
            <a:ext cx="4619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FALSE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C268F7B-D4B5-4F34-80C6-837D3FC75D16}"/>
              </a:ext>
            </a:extLst>
          </p:cNvPr>
          <p:cNvCxnSpPr>
            <a:stCxn id="128" idx="3"/>
            <a:endCxn id="88" idx="1"/>
          </p:cNvCxnSpPr>
          <p:nvPr/>
        </p:nvCxnSpPr>
        <p:spPr>
          <a:xfrm>
            <a:off x="5708431" y="3596451"/>
            <a:ext cx="315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3F886C4-1D12-4DBD-AE59-9A467E1CC9D6}"/>
              </a:ext>
            </a:extLst>
          </p:cNvPr>
          <p:cNvCxnSpPr>
            <a:stCxn id="88" idx="3"/>
            <a:endCxn id="89" idx="1"/>
          </p:cNvCxnSpPr>
          <p:nvPr/>
        </p:nvCxnSpPr>
        <p:spPr>
          <a:xfrm>
            <a:off x="7444290" y="3596451"/>
            <a:ext cx="266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4A00EBA-32C4-4BEC-A407-15F4FA81060C}"/>
              </a:ext>
            </a:extLst>
          </p:cNvPr>
          <p:cNvSpPr/>
          <p:nvPr/>
        </p:nvSpPr>
        <p:spPr>
          <a:xfrm>
            <a:off x="4288196" y="4403014"/>
            <a:ext cx="1420231" cy="594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Payment Canceled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Update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STATUSID = </a:t>
            </a:r>
            <a:r>
              <a:rPr lang="en-US" sz="900" b="1" dirty="0">
                <a:solidFill>
                  <a:srgbClr val="C00000"/>
                </a:solidFill>
              </a:rPr>
              <a:t>FAILED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DB033D2C-E5AE-4F9C-9D0D-FD55BE8D3856}"/>
              </a:ext>
            </a:extLst>
          </p:cNvPr>
          <p:cNvSpPr/>
          <p:nvPr/>
        </p:nvSpPr>
        <p:spPr>
          <a:xfrm>
            <a:off x="5195657" y="5520063"/>
            <a:ext cx="1341172" cy="3488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D1E29A8-055C-499B-80DC-7105B25A212A}"/>
              </a:ext>
            </a:extLst>
          </p:cNvPr>
          <p:cNvCxnSpPr>
            <a:cxnSpLocks/>
            <a:stCxn id="96" idx="1"/>
            <a:endCxn id="98" idx="3"/>
          </p:cNvCxnSpPr>
          <p:nvPr/>
        </p:nvCxnSpPr>
        <p:spPr>
          <a:xfrm flipH="1" flipV="1">
            <a:off x="7444289" y="4687320"/>
            <a:ext cx="276096" cy="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40282F2-7EDB-4BCD-A273-777F1901B901}"/>
              </a:ext>
            </a:extLst>
          </p:cNvPr>
          <p:cNvCxnSpPr>
            <a:stCxn id="184" idx="2"/>
            <a:endCxn id="186" idx="0"/>
          </p:cNvCxnSpPr>
          <p:nvPr/>
        </p:nvCxnSpPr>
        <p:spPr>
          <a:xfrm rot="16200000" flipH="1">
            <a:off x="5170874" y="4824693"/>
            <a:ext cx="522807" cy="867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63D384F-29C1-4BF1-BAD9-A2085483ED5A}"/>
              </a:ext>
            </a:extLst>
          </p:cNvPr>
          <p:cNvSpPr/>
          <p:nvPr/>
        </p:nvSpPr>
        <p:spPr>
          <a:xfrm>
            <a:off x="1815181" y="919646"/>
            <a:ext cx="1280184" cy="517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Select Payment Gateway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2A061CD-229D-4A37-8541-F43824311057}"/>
              </a:ext>
            </a:extLst>
          </p:cNvPr>
          <p:cNvSpPr/>
          <p:nvPr/>
        </p:nvSpPr>
        <p:spPr>
          <a:xfrm>
            <a:off x="1815181" y="1703099"/>
            <a:ext cx="1280184" cy="517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Proceed to Gateway Website for Payment</a:t>
            </a:r>
          </a:p>
        </p:txBody>
      </p:sp>
      <p:sp>
        <p:nvSpPr>
          <p:cNvPr id="221" name="Diamond 220">
            <a:extLst>
              <a:ext uri="{FF2B5EF4-FFF2-40B4-BE49-F238E27FC236}">
                <a16:creationId xmlns:a16="http://schemas.microsoft.com/office/drawing/2014/main" id="{789D6C95-48B7-431A-AC21-5406CA12BA9C}"/>
              </a:ext>
            </a:extLst>
          </p:cNvPr>
          <p:cNvSpPr/>
          <p:nvPr/>
        </p:nvSpPr>
        <p:spPr>
          <a:xfrm>
            <a:off x="1745157" y="3220141"/>
            <a:ext cx="1420234" cy="97132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Are you Redirected back to WSP?</a:t>
            </a:r>
            <a:endParaRPr 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71E4542-2FAF-4EFE-B5BD-622F1BE109A6}"/>
              </a:ext>
            </a:extLst>
          </p:cNvPr>
          <p:cNvSpPr txBox="1"/>
          <p:nvPr/>
        </p:nvSpPr>
        <p:spPr>
          <a:xfrm>
            <a:off x="1815181" y="4076051"/>
            <a:ext cx="4619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FALSE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300A48D-5570-4521-A97F-749CCB3481E0}"/>
              </a:ext>
            </a:extLst>
          </p:cNvPr>
          <p:cNvSpPr/>
          <p:nvPr/>
        </p:nvSpPr>
        <p:spPr>
          <a:xfrm>
            <a:off x="1815181" y="4507174"/>
            <a:ext cx="1280184" cy="594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Transaction STUCK at 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PENDING</a:t>
            </a:r>
            <a:r>
              <a:rPr lang="en-US" sz="900" dirty="0">
                <a:solidFill>
                  <a:schemeClr val="tx1"/>
                </a:solidFill>
              </a:rPr>
              <a:t> and needs Treasury Verification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51332D2-0FE0-4F4A-8CDA-80F3FCAEE208}"/>
              </a:ext>
            </a:extLst>
          </p:cNvPr>
          <p:cNvSpPr txBox="1"/>
          <p:nvPr/>
        </p:nvSpPr>
        <p:spPr>
          <a:xfrm>
            <a:off x="2800109" y="3289187"/>
            <a:ext cx="4331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TRUE</a:t>
            </a:r>
          </a:p>
        </p:txBody>
      </p: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3E63E539-160A-4320-A591-A119F2485D38}"/>
              </a:ext>
            </a:extLst>
          </p:cNvPr>
          <p:cNvCxnSpPr>
            <a:stCxn id="221" idx="3"/>
            <a:endCxn id="130" idx="1"/>
          </p:cNvCxnSpPr>
          <p:nvPr/>
        </p:nvCxnSpPr>
        <p:spPr>
          <a:xfrm flipV="1">
            <a:off x="3165391" y="1357826"/>
            <a:ext cx="1188913" cy="2347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27C0259-FC4D-4741-ACD3-07101F61D33D}"/>
              </a:ext>
            </a:extLst>
          </p:cNvPr>
          <p:cNvCxnSpPr>
            <a:stCxn id="91" idx="2"/>
            <a:endCxn id="215" idx="0"/>
          </p:cNvCxnSpPr>
          <p:nvPr/>
        </p:nvCxnSpPr>
        <p:spPr>
          <a:xfrm>
            <a:off x="2455271" y="567735"/>
            <a:ext cx="2" cy="35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CE413F30-08D9-401F-AD06-127AA404CA99}"/>
              </a:ext>
            </a:extLst>
          </p:cNvPr>
          <p:cNvCxnSpPr>
            <a:stCxn id="215" idx="2"/>
            <a:endCxn id="216" idx="0"/>
          </p:cNvCxnSpPr>
          <p:nvPr/>
        </p:nvCxnSpPr>
        <p:spPr>
          <a:xfrm>
            <a:off x="2455273" y="1437346"/>
            <a:ext cx="0" cy="26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7CF41648-2127-414E-9374-A7737186AC02}"/>
              </a:ext>
            </a:extLst>
          </p:cNvPr>
          <p:cNvCxnSpPr>
            <a:cxnSpLocks/>
          </p:cNvCxnSpPr>
          <p:nvPr/>
        </p:nvCxnSpPr>
        <p:spPr>
          <a:xfrm>
            <a:off x="2444090" y="5101416"/>
            <a:ext cx="2" cy="31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621BD65-51E0-4BEC-8A30-B8C7A6A5EE29}"/>
              </a:ext>
            </a:extLst>
          </p:cNvPr>
          <p:cNvSpPr/>
          <p:nvPr/>
        </p:nvSpPr>
        <p:spPr>
          <a:xfrm>
            <a:off x="1815181" y="5417122"/>
            <a:ext cx="1280184" cy="500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LOGIN USING TREASURY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go to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ONLINE PAYMENT LIST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BDE6320-252F-45AB-A704-332EE814B209}"/>
              </a:ext>
            </a:extLst>
          </p:cNvPr>
          <p:cNvCxnSpPr>
            <a:stCxn id="221" idx="2"/>
            <a:endCxn id="226" idx="0"/>
          </p:cNvCxnSpPr>
          <p:nvPr/>
        </p:nvCxnSpPr>
        <p:spPr>
          <a:xfrm flipH="1">
            <a:off x="2455273" y="4191467"/>
            <a:ext cx="1" cy="31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A69B4E12-4CA0-4952-91A2-20D4855A1FA7}"/>
              </a:ext>
            </a:extLst>
          </p:cNvPr>
          <p:cNvCxnSpPr>
            <a:cxnSpLocks/>
            <a:stCxn id="250" idx="3"/>
          </p:cNvCxnSpPr>
          <p:nvPr/>
        </p:nvCxnSpPr>
        <p:spPr>
          <a:xfrm flipV="1">
            <a:off x="3095365" y="3327379"/>
            <a:ext cx="663936" cy="234001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0227772-5DDC-431F-ABF7-4A8284948095}"/>
              </a:ext>
            </a:extLst>
          </p:cNvPr>
          <p:cNvSpPr/>
          <p:nvPr/>
        </p:nvSpPr>
        <p:spPr>
          <a:xfrm>
            <a:off x="8054503" y="100053"/>
            <a:ext cx="32132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E-OR FLOWCHART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C90CCD3E-6893-4047-9C54-16A2F5EB2486}"/>
              </a:ext>
            </a:extLst>
          </p:cNvPr>
          <p:cNvSpPr/>
          <p:nvPr/>
        </p:nvSpPr>
        <p:spPr>
          <a:xfrm>
            <a:off x="9393420" y="3112135"/>
            <a:ext cx="1420234" cy="97132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Error Occurred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6B07BA-3B15-437A-A3FC-4D3DF2FF9AD8}"/>
              </a:ext>
            </a:extLst>
          </p:cNvPr>
          <p:cNvSpPr txBox="1"/>
          <p:nvPr/>
        </p:nvSpPr>
        <p:spPr>
          <a:xfrm>
            <a:off x="9505736" y="4076051"/>
            <a:ext cx="4619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FALSE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18C093-5E52-4A0D-BF83-0C64C3381541}"/>
              </a:ext>
            </a:extLst>
          </p:cNvPr>
          <p:cNvSpPr txBox="1"/>
          <p:nvPr/>
        </p:nvSpPr>
        <p:spPr>
          <a:xfrm>
            <a:off x="10327609" y="3096547"/>
            <a:ext cx="4331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TRUE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A79AFB-72D7-4637-AA03-FB7F69CF1436}"/>
              </a:ext>
            </a:extLst>
          </p:cNvPr>
          <p:cNvCxnSpPr>
            <a:stCxn id="57" idx="0"/>
            <a:endCxn id="89" idx="0"/>
          </p:cNvCxnSpPr>
          <p:nvPr/>
        </p:nvCxnSpPr>
        <p:spPr>
          <a:xfrm rot="16200000" flipH="1" flipV="1">
            <a:off x="9163479" y="2369225"/>
            <a:ext cx="197149" cy="1682967"/>
          </a:xfrm>
          <a:prstGeom prst="bentConnector3">
            <a:avLst>
              <a:gd name="adj1" fmla="val -115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A4B1EC-D01C-43DF-9671-74DF0E0D61C1}"/>
              </a:ext>
            </a:extLst>
          </p:cNvPr>
          <p:cNvCxnSpPr>
            <a:stCxn id="57" idx="2"/>
            <a:endCxn id="95" idx="0"/>
          </p:cNvCxnSpPr>
          <p:nvPr/>
        </p:nvCxnSpPr>
        <p:spPr>
          <a:xfrm>
            <a:off x="10103537" y="4083461"/>
            <a:ext cx="13363" cy="31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5BDC07B-1B55-4336-93C2-C9ACE4F35A07}"/>
              </a:ext>
            </a:extLst>
          </p:cNvPr>
          <p:cNvCxnSpPr>
            <a:stCxn id="98" idx="2"/>
          </p:cNvCxnSpPr>
          <p:nvPr/>
        </p:nvCxnSpPr>
        <p:spPr>
          <a:xfrm rot="5400000">
            <a:off x="6158122" y="4682609"/>
            <a:ext cx="284170" cy="86792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8B30D8-C16F-43C7-989D-1C072E854ED0}"/>
              </a:ext>
            </a:extLst>
          </p:cNvPr>
          <p:cNvCxnSpPr>
            <a:stCxn id="95" idx="1"/>
            <a:endCxn id="96" idx="3"/>
          </p:cNvCxnSpPr>
          <p:nvPr/>
        </p:nvCxnSpPr>
        <p:spPr>
          <a:xfrm flipH="1">
            <a:off x="9130687" y="4687319"/>
            <a:ext cx="236570" cy="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48BFE6-CB4B-4E96-BC43-78BF6A085693}"/>
              </a:ext>
            </a:extLst>
          </p:cNvPr>
          <p:cNvCxnSpPr>
            <a:stCxn id="89" idx="3"/>
          </p:cNvCxnSpPr>
          <p:nvPr/>
        </p:nvCxnSpPr>
        <p:spPr>
          <a:xfrm flipV="1">
            <a:off x="9130687" y="3596451"/>
            <a:ext cx="236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2A061CD-229D-4A37-8541-F43824311057}"/>
              </a:ext>
            </a:extLst>
          </p:cNvPr>
          <p:cNvSpPr/>
          <p:nvPr/>
        </p:nvSpPr>
        <p:spPr>
          <a:xfrm>
            <a:off x="1815179" y="2436688"/>
            <a:ext cx="1280184" cy="517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Process payment transaction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endCxn id="53" idx="0"/>
          </p:cNvCxnSpPr>
          <p:nvPr/>
        </p:nvCxnSpPr>
        <p:spPr>
          <a:xfrm>
            <a:off x="2455271" y="2228550"/>
            <a:ext cx="0" cy="20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21" idx="0"/>
          </p:cNvCxnSpPr>
          <p:nvPr/>
        </p:nvCxnSpPr>
        <p:spPr>
          <a:xfrm>
            <a:off x="2455271" y="2954388"/>
            <a:ext cx="3" cy="26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9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117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Lugares</dc:creator>
  <cp:lastModifiedBy>louie aviles</cp:lastModifiedBy>
  <cp:revision>16</cp:revision>
  <dcterms:created xsi:type="dcterms:W3CDTF">2023-06-27T06:10:51Z</dcterms:created>
  <dcterms:modified xsi:type="dcterms:W3CDTF">2023-10-25T01:58:42Z</dcterms:modified>
</cp:coreProperties>
</file>