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1" autoAdjust="0"/>
    <p:restoredTop sz="94660"/>
  </p:normalViewPr>
  <p:slideViewPr>
    <p:cSldViewPr snapToGrid="0">
      <p:cViewPr varScale="1">
        <p:scale>
          <a:sx n="79" d="100"/>
          <a:sy n="79" d="100"/>
        </p:scale>
        <p:origin x="13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7240" y="1069733"/>
            <a:ext cx="4213886" cy="3388575"/>
          </a:xfrm>
        </p:spPr>
        <p:txBody>
          <a:bodyPr bIns="0" anchor="b">
            <a:normAutofit/>
          </a:bodyPr>
          <a:lstStyle>
            <a:lvl1pPr algn="l"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7240" y="4708274"/>
            <a:ext cx="4213886" cy="13034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200" b="0" cap="all" baseline="0">
                <a:solidFill>
                  <a:schemeClr val="tx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650C-5618-4EE6-9553-1E4B0A7C2728}" type="datetimeFigureOut">
              <a:rPr lang="en-US" smtClean="0"/>
              <a:t>08/23/2023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97239" y="439078"/>
            <a:ext cx="2314719" cy="41226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6028" y="1065298"/>
            <a:ext cx="601504" cy="671437"/>
          </a:xfrm>
        </p:spPr>
        <p:txBody>
          <a:bodyPr/>
          <a:lstStyle/>
          <a:p>
            <a:fld id="{5EAA0F1B-4B5D-4BC0-B086-016951D8C84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97240" y="4704723"/>
            <a:ext cx="421388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13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082619" y="2462784"/>
            <a:ext cx="492850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650C-5618-4EE6-9553-1E4B0A7C2728}" type="datetimeFigureOut">
              <a:rPr lang="en-US" smtClean="0"/>
              <a:t>08/23/2023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0F1B-4B5D-4BC0-B086-016951D8C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3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88522" y="1065300"/>
            <a:ext cx="827270" cy="62131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2619" y="1065300"/>
            <a:ext cx="3975821" cy="621318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650C-5618-4EE6-9553-1E4B0A7C2728}" type="datetimeFigureOut">
              <a:rPr lang="en-US" smtClean="0"/>
              <a:t>08/23/2023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0F1B-4B5D-4BC0-B086-016951D8C84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5188521" y="1065300"/>
            <a:ext cx="0" cy="6213185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559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650C-5618-4EE6-9553-1E4B0A7C2728}" type="datetimeFigureOut">
              <a:rPr lang="en-US" smtClean="0"/>
              <a:t>08/23/2023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0F1B-4B5D-4BC0-B086-016951D8C84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82619" y="2462784"/>
            <a:ext cx="492850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97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618" y="2341507"/>
            <a:ext cx="4212752" cy="251726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2619" y="5074929"/>
            <a:ext cx="4212752" cy="1350572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650C-5618-4EE6-9553-1E4B0A7C2728}" type="datetimeFigureOut">
              <a:rPr lang="en-US" smtClean="0"/>
              <a:t>08/23/2023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0F1B-4B5D-4BC0-B086-016951D8C84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82618" y="5073313"/>
            <a:ext cx="421275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2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619" y="1073187"/>
            <a:ext cx="4928507" cy="14124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2618" y="2685248"/>
            <a:ext cx="2344403" cy="45834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6887" y="2685249"/>
            <a:ext cx="2344239" cy="4583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650C-5618-4EE6-9553-1E4B0A7C2728}" type="datetimeFigureOut">
              <a:rPr lang="en-US" smtClean="0"/>
              <a:t>08/23/2023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0F1B-4B5D-4BC0-B086-016951D8C84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82619" y="2462784"/>
            <a:ext cx="492850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5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082619" y="2462784"/>
            <a:ext cx="492850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618" y="1072220"/>
            <a:ext cx="4928508" cy="14084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2618" y="2692734"/>
            <a:ext cx="2344325" cy="10692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618" y="3765694"/>
            <a:ext cx="2344325" cy="3525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66887" y="2697340"/>
            <a:ext cx="2344239" cy="1069649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66887" y="3761989"/>
            <a:ext cx="2344239" cy="35164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650C-5618-4EE6-9553-1E4B0A7C2728}" type="datetimeFigureOut">
              <a:rPr lang="en-US" smtClean="0"/>
              <a:t>08/23/2023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0F1B-4B5D-4BC0-B086-016951D8C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91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082619" y="2462784"/>
            <a:ext cx="492850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650C-5618-4EE6-9553-1E4B0A7C2728}" type="datetimeFigureOut">
              <a:rPr lang="en-US" smtClean="0"/>
              <a:t>08/23/2023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0F1B-4B5D-4BC0-B086-016951D8C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01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650C-5618-4EE6-9553-1E4B0A7C2728}" type="datetimeFigureOut">
              <a:rPr lang="en-US" smtClean="0"/>
              <a:t>08/23/2023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0F1B-4B5D-4BC0-B086-016951D8C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08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281" y="1065298"/>
            <a:ext cx="1819463" cy="2996156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9992" y="1065299"/>
            <a:ext cx="2871134" cy="6211768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9282" y="4273990"/>
            <a:ext cx="1820527" cy="2997575"/>
          </a:xfrm>
        </p:spPr>
        <p:txBody>
          <a:bodyPr>
            <a:normAutofit/>
          </a:bodyPr>
          <a:lstStyle>
            <a:lvl1pPr marL="0" indent="0" algn="l">
              <a:buNone/>
              <a:defRPr sz="12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650C-5618-4EE6-9553-1E4B0A7C2728}" type="datetimeFigureOut">
              <a:rPr lang="en-US" smtClean="0"/>
              <a:t>08/23/2023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0F1B-4B5D-4BC0-B086-016951D8C84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1311" y="4273988"/>
            <a:ext cx="181745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97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747376" y="642895"/>
            <a:ext cx="2633540" cy="6865468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112" y="1506017"/>
            <a:ext cx="2433701" cy="2440779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30096" y="1496725"/>
            <a:ext cx="1676249" cy="5155103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2619" y="4194656"/>
            <a:ext cx="2430215" cy="2671656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77498" y="7293143"/>
            <a:ext cx="2439315" cy="426831"/>
          </a:xfrm>
        </p:spPr>
        <p:txBody>
          <a:bodyPr/>
          <a:lstStyle>
            <a:lvl1pPr algn="l">
              <a:defRPr/>
            </a:lvl1pPr>
          </a:lstStyle>
          <a:p>
            <a:fld id="{1749650C-5618-4EE6-9553-1E4B0A7C2728}" type="datetimeFigureOut">
              <a:rPr lang="en-US" smtClean="0"/>
              <a:t>08/23/2023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78148" y="424855"/>
            <a:ext cx="2438665" cy="427908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0F1B-4B5D-4BC0-B086-016951D8C84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0961" y="4191473"/>
            <a:ext cx="24315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713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687645"/>
            <a:ext cx="6858000" cy="543936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8127005"/>
            <a:ext cx="6858001" cy="1032969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8134836"/>
            <a:ext cx="6858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2619" y="1072694"/>
            <a:ext cx="4928507" cy="13989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2619" y="2687645"/>
            <a:ext cx="4928507" cy="4600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34907" y="440494"/>
            <a:ext cx="1776219" cy="412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9650C-5618-4EE6-9553-1E4B0A7C2728}" type="datetimeFigureOut">
              <a:rPr lang="en-US" smtClean="0"/>
              <a:t>08/23/2023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2618" y="439078"/>
            <a:ext cx="3025503" cy="412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5794" y="1065298"/>
            <a:ext cx="596810" cy="67143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5EAA0F1B-4B5D-4BC0-B086-016951D8C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0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51435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51435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51435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51435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51435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666588-2641-413E-A319-82A701DCF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58582"/>
            <a:ext cx="6858000" cy="53685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DABD722-A7BF-470F-8AE8-D84BEDA4B5EC}"/>
              </a:ext>
            </a:extLst>
          </p:cNvPr>
          <p:cNvSpPr/>
          <p:nvPr/>
        </p:nvSpPr>
        <p:spPr>
          <a:xfrm>
            <a:off x="845504" y="377952"/>
            <a:ext cx="51669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TO PUBLISH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8B5BC9-7ABB-4829-93B4-E6FD73663A66}"/>
              </a:ext>
            </a:extLst>
          </p:cNvPr>
          <p:cNvSpPr/>
          <p:nvPr/>
        </p:nvSpPr>
        <p:spPr>
          <a:xfrm>
            <a:off x="175636" y="1893414"/>
            <a:ext cx="414132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OPEN THE WEB PROJECT</a:t>
            </a:r>
          </a:p>
        </p:txBody>
      </p:sp>
    </p:spTree>
    <p:extLst>
      <p:ext uri="{BB962C8B-B14F-4D97-AF65-F5344CB8AC3E}">
        <p14:creationId xmlns:p14="http://schemas.microsoft.com/office/powerpoint/2010/main" val="3108685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E8B5BC9-7ABB-4829-93B4-E6FD73663A66}"/>
              </a:ext>
            </a:extLst>
          </p:cNvPr>
          <p:cNvSpPr/>
          <p:nvPr/>
        </p:nvSpPr>
        <p:spPr>
          <a:xfrm>
            <a:off x="304800" y="871562"/>
            <a:ext cx="4421852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RIGHT CLICK THE PROJECT </a:t>
            </a:r>
          </a:p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CLICK PUBLISH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8BA29A-22E7-4F52-A1F6-B06622113E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33"/>
          <a:stretch/>
        </p:blipFill>
        <p:spPr>
          <a:xfrm>
            <a:off x="0" y="2014811"/>
            <a:ext cx="6858000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234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E8B5BC9-7ABB-4829-93B4-E6FD73663A66}"/>
              </a:ext>
            </a:extLst>
          </p:cNvPr>
          <p:cNvSpPr/>
          <p:nvPr/>
        </p:nvSpPr>
        <p:spPr>
          <a:xfrm>
            <a:off x="280416" y="1621536"/>
            <a:ext cx="267252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CLICK PUBLISH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540B3A-AD95-4928-83AA-FBAE8CB0B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2020"/>
            <a:ext cx="685800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758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E8B5BC9-7ABB-4829-93B4-E6FD73663A66}"/>
              </a:ext>
            </a:extLst>
          </p:cNvPr>
          <p:cNvSpPr/>
          <p:nvPr/>
        </p:nvSpPr>
        <p:spPr>
          <a:xfrm>
            <a:off x="0" y="933206"/>
            <a:ext cx="714443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 WAIT FOR THE PUBLICATION TO FINISH</a:t>
            </a:r>
          </a:p>
          <a:p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 THE SAME FOR REPORTS FOLDER IF YOU MADE CHANGES TO THE REPORT OR FOR NEW PUBLISH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2A6E79-25B7-4B5A-A090-26F266659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76018"/>
            <a:ext cx="6858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383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E8B5BC9-7ABB-4829-93B4-E6FD73663A66}"/>
              </a:ext>
            </a:extLst>
          </p:cNvPr>
          <p:cNvSpPr/>
          <p:nvPr/>
        </p:nvSpPr>
        <p:spPr>
          <a:xfrm>
            <a:off x="0" y="933206"/>
            <a:ext cx="714443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5. PUBLISHED FILES CAN BE SEEN HERE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\\havana\C$\inetpub\wwwroot\TEST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C4E94A-270B-41AE-AD2C-77B207968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6187"/>
            <a:ext cx="6858000" cy="529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450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E8B5BC9-7ABB-4829-93B4-E6FD73663A66}"/>
              </a:ext>
            </a:extLst>
          </p:cNvPr>
          <p:cNvSpPr/>
          <p:nvPr/>
        </p:nvSpPr>
        <p:spPr>
          <a:xfrm>
            <a:off x="0" y="933206"/>
            <a:ext cx="7144432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6. COPY THESE FILES FROM C$\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inetpub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\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wwwroot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\</a:t>
            </a:r>
          </a:p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PASTE IT ON THE WEBSERVER(LGU) PATH </a:t>
            </a:r>
          </a:p>
          <a:p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0F73A3-1CE6-4764-BD31-4B23B7A23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72363"/>
            <a:ext cx="6858000" cy="529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889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E8B5BC9-7ABB-4829-93B4-E6FD73663A66}"/>
              </a:ext>
            </a:extLst>
          </p:cNvPr>
          <p:cNvSpPr/>
          <p:nvPr/>
        </p:nvSpPr>
        <p:spPr>
          <a:xfrm>
            <a:off x="0" y="530870"/>
            <a:ext cx="7144432" cy="20621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7. COPY THESE DLL FROM</a:t>
            </a:r>
            <a:b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\\havana\C$\WEB DLL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PASTE IT ON WEBSERVER(LGU) PATH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C:\WEB DLL 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(IF FOLDER DOES NOT EXISTS, CREATE ONE)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0E14F2-BD75-45B3-B782-5E3E1DCBC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25812"/>
            <a:ext cx="6858000" cy="529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840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E8B5BC9-7ABB-4829-93B4-E6FD73663A66}"/>
              </a:ext>
            </a:extLst>
          </p:cNvPr>
          <p:cNvSpPr/>
          <p:nvPr/>
        </p:nvSpPr>
        <p:spPr>
          <a:xfrm>
            <a:off x="0" y="530870"/>
            <a:ext cx="7144432" cy="11387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8. REGISTER EACH DLL ON WEBSERVER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 THE WEBSERVER(LGU)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 CMD AS ADMINISTRATOR</a:t>
            </a: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95B996-9198-4C07-87C4-17F10E901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0912"/>
            <a:ext cx="6858000" cy="559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94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E8B5BC9-7ABB-4829-93B4-E6FD73663A66}"/>
              </a:ext>
            </a:extLst>
          </p:cNvPr>
          <p:cNvSpPr/>
          <p:nvPr/>
        </p:nvSpPr>
        <p:spPr>
          <a:xfrm>
            <a:off x="0" y="530870"/>
            <a:ext cx="7144432" cy="160043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9. REGISTER EACH DLL ON WEBSERVER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REGSVR32 “DLL PATH HERE”</a:t>
            </a:r>
          </a:p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PRESS ENTER, DO THE SAME FOR ALL DLL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555401-903F-4F2F-9B74-E9279B3B8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2375725"/>
            <a:ext cx="63912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44770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57</TotalTime>
  <Words>135</Words>
  <Application>Microsoft Office PowerPoint</Application>
  <PresentationFormat>Letter Paper (8.5x11 in)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Lugares</dc:creator>
  <cp:lastModifiedBy>Tom Lugares</cp:lastModifiedBy>
  <cp:revision>5</cp:revision>
  <dcterms:created xsi:type="dcterms:W3CDTF">2023-08-23T04:18:01Z</dcterms:created>
  <dcterms:modified xsi:type="dcterms:W3CDTF">2023-08-23T05:15:24Z</dcterms:modified>
</cp:coreProperties>
</file>