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09c86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09c86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09c86c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09c86c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09c86c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09c86c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0b9c48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0b9c48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09c86c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09c86c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09c86c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09c86c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Algorithm Performance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8600"/>
            <a:ext cx="57150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207425" y="1498500"/>
            <a:ext cx="36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Householder considering insurance policies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Prices for insurance policies will be stored as data at Decision Nodes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and contrast different plans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5207425" y="445025"/>
            <a:ext cx="36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Theft Insurance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Tree Comparison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87825"/>
            <a:ext cx="70305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ruby test_perfect_theft_tree.rb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exact copy for the presence check step for nodes is: 100.0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found count: 0.0 Depth difference : 0 Average depth difference: 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exact copy for the similarity comparison check step is: 100.0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exact copy for the presence check step for edges is: 100.0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overall grade for the student tree is: 100.0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Expected performance is matched, the perfect match is given a 100% grade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4122550" y="445025"/>
            <a:ext cx="4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Average Tree Comparison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008850" y="1472100"/>
            <a:ext cx="48234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ruby test_above_average_theft_tree.rb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grade of the above average copy for the presence check step for nodes is: 68.0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found count: 0.0 Depth difference : 0 Average depth difference: 0.0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grade of the above average copy for the similarity comparison check step is: 100.0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grade of the above average copy for the presence check step for edges is: 66.66666666666666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overall grade for the student tree is: 77.13333333333333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expected performance</a:t>
            </a:r>
            <a:endParaRPr sz="1800"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46155" t="0"/>
          <a:stretch/>
        </p:blipFill>
        <p:spPr>
          <a:xfrm>
            <a:off x="311700" y="228600"/>
            <a:ext cx="3077276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4122550" y="445025"/>
            <a:ext cx="4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Tree Comparison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008900" y="1126200"/>
            <a:ext cx="48234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ruby test_half_theft_tree.rb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half copy for the presence check step for nodes is: 36.0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found count: 0.0 Depth difference : 0 Average depth difference: 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half copy for the similarity comparison check step is: 100.0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half copy for the presence check step for edges is: 33.33333333333333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overall grade for the student tree is: 54.26666666666666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expected performance</a:t>
            </a:r>
            <a:endParaRPr sz="18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00" y="1511400"/>
            <a:ext cx="4198551" cy="3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153" y="1186000"/>
            <a:ext cx="27889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Tree Comparison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642825"/>
            <a:ext cx="70305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ruby test_empty_theft_tree.rb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grade of the empty tree for the presence check step for nodes is: 0.0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grade of the empty tree for the similarity comparison check step is: 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grade of the empty tree for the presence check step for edges is: 0.0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overall grade for the student tree is: 0.0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Submission of nothing or one non-matching node yields 0 points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with Extra Nodes Comparison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ruby test_extra_theft_tree.rb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extra nodes copy for the presence check step for nodes is: 100.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found count: 2.0 Depth difference : 0 Average depth difference: 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extra nodes copy for the similarity comparison check step is: 92.0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grade of the extra nodes copy for the presence check step for edges is: 100.0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overall grade for the student tree is: 97.6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extra nodes but otherwise rest of tree matching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Won’t hurt student as much as long as major requirements met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extra nodes would yield lower score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