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emf" ContentType="image/x-emf"/>
  <Override PartName="/ppt/diagrams/quickStyle1.xml" ContentType="application/vnd.openxmlformats-officedocument.drawingml.diagramStyl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Default Extension="wdp" ContentType="image/vnd.ms-photo"/>
  <Override PartName="/ppt/slideLayouts/slideLayout10.xml" ContentType="application/vnd.openxmlformats-officedocument.presentationml.slideLayout+xml"/>
  <Override PartName="/ppt/diagrams/layout2.xml" ContentType="application/vnd.openxmlformats-officedocument.drawingml.diagram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2" r:id="rId1"/>
  </p:sldMasterIdLst>
  <p:notesMasterIdLst>
    <p:notesMasterId r:id="rId53"/>
  </p:notesMasterIdLst>
  <p:sldIdLst>
    <p:sldId id="256" r:id="rId2"/>
    <p:sldId id="329" r:id="rId3"/>
    <p:sldId id="331" r:id="rId4"/>
    <p:sldId id="396" r:id="rId5"/>
    <p:sldId id="259" r:id="rId6"/>
    <p:sldId id="374" r:id="rId7"/>
    <p:sldId id="258" r:id="rId8"/>
    <p:sldId id="260" r:id="rId9"/>
    <p:sldId id="332" r:id="rId10"/>
    <p:sldId id="401" r:id="rId11"/>
    <p:sldId id="333" r:id="rId12"/>
    <p:sldId id="334" r:id="rId13"/>
    <p:sldId id="335" r:id="rId14"/>
    <p:sldId id="336" r:id="rId15"/>
    <p:sldId id="375" r:id="rId16"/>
    <p:sldId id="337" r:id="rId17"/>
    <p:sldId id="338" r:id="rId18"/>
    <p:sldId id="339" r:id="rId19"/>
    <p:sldId id="316" r:id="rId20"/>
    <p:sldId id="318" r:id="rId21"/>
    <p:sldId id="320" r:id="rId22"/>
    <p:sldId id="392" r:id="rId23"/>
    <p:sldId id="326" r:id="rId24"/>
    <p:sldId id="340" r:id="rId25"/>
    <p:sldId id="267" r:id="rId26"/>
    <p:sldId id="379" r:id="rId27"/>
    <p:sldId id="304" r:id="rId28"/>
    <p:sldId id="398" r:id="rId29"/>
    <p:sldId id="380" r:id="rId30"/>
    <p:sldId id="343" r:id="rId31"/>
    <p:sldId id="342" r:id="rId32"/>
    <p:sldId id="404" r:id="rId33"/>
    <p:sldId id="405" r:id="rId34"/>
    <p:sldId id="406" r:id="rId35"/>
    <p:sldId id="407" r:id="rId36"/>
    <p:sldId id="268" r:id="rId37"/>
    <p:sldId id="413" r:id="rId38"/>
    <p:sldId id="269" r:id="rId39"/>
    <p:sldId id="270" r:id="rId40"/>
    <p:sldId id="271" r:id="rId41"/>
    <p:sldId id="272" r:id="rId42"/>
    <p:sldId id="273" r:id="rId43"/>
    <p:sldId id="274" r:id="rId44"/>
    <p:sldId id="275" r:id="rId45"/>
    <p:sldId id="276" r:id="rId46"/>
    <p:sldId id="408" r:id="rId47"/>
    <p:sldId id="411" r:id="rId48"/>
    <p:sldId id="394" r:id="rId49"/>
    <p:sldId id="397" r:id="rId50"/>
    <p:sldId id="400" r:id="rId51"/>
    <p:sldId id="409" r:id="rId52"/>
  </p:sldIdLst>
  <p:sldSz cx="9144000" cy="6858000" type="screen4x3"/>
  <p:notesSz cx="6877050" cy="9656763"/>
  <p:defaultTextStyle>
    <a:defPPr>
      <a:defRPr lang="fil-P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428" autoAdjust="0"/>
    <p:restoredTop sz="94838" autoAdjust="0"/>
  </p:normalViewPr>
  <p:slideViewPr>
    <p:cSldViewPr>
      <p:cViewPr>
        <p:scale>
          <a:sx n="100" d="100"/>
          <a:sy n="100" d="100"/>
        </p:scale>
        <p:origin x="-534" y="23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21336"/>
    </p:cViewPr>
  </p:sorterViewPr>
  <p:notesViewPr>
    <p:cSldViewPr>
      <p:cViewPr varScale="1">
        <p:scale>
          <a:sx n="68" d="100"/>
          <a:sy n="68" d="100"/>
        </p:scale>
        <p:origin x="-2856" y="-108"/>
      </p:cViewPr>
      <p:guideLst>
        <p:guide orient="horz" pos="3042"/>
        <p:guide pos="2166"/>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89C1132-32F9-4D64-8652-B9A89EBE06EF}" type="doc">
      <dgm:prSet loTypeId="urn:microsoft.com/office/officeart/2005/8/layout/vList2" loCatId="list" qsTypeId="urn:microsoft.com/office/officeart/2005/8/quickstyle/simple3" qsCatId="simple" csTypeId="urn:microsoft.com/office/officeart/2005/8/colors/colorful1" csCatId="colorful" phldr="1"/>
      <dgm:spPr/>
      <dgm:t>
        <a:bodyPr/>
        <a:lstStyle/>
        <a:p>
          <a:endParaRPr lang="en-PH"/>
        </a:p>
      </dgm:t>
    </dgm:pt>
    <dgm:pt modelId="{915FBEEF-34B0-486B-ACD9-6AD22614BCCA}">
      <dgm:prSet phldrT="[Text]" custT="1"/>
      <dgm:spPr/>
      <dgm:t>
        <a:bodyPr/>
        <a:lstStyle/>
        <a:p>
          <a:pPr marL="520700" indent="-520700"/>
          <a:r>
            <a:rPr lang="en-US" sz="2400" dirty="0" smtClean="0">
              <a:cs typeface="MV Boli" pitchFamily="2" charset="0"/>
            </a:rPr>
            <a:t>1.  be responsible for the smooth conduct of the test in the division</a:t>
          </a:r>
          <a:endParaRPr lang="en-PH" sz="2400" dirty="0"/>
        </a:p>
      </dgm:t>
    </dgm:pt>
    <dgm:pt modelId="{0D3CEB3F-4110-4410-97D1-B978A42D9111}" type="parTrans" cxnId="{504B2048-B54E-40B8-9CA2-75B354FFF214}">
      <dgm:prSet/>
      <dgm:spPr/>
      <dgm:t>
        <a:bodyPr/>
        <a:lstStyle/>
        <a:p>
          <a:endParaRPr lang="en-PH"/>
        </a:p>
      </dgm:t>
    </dgm:pt>
    <dgm:pt modelId="{67056A2F-42F6-459C-AEE8-14CD60202AE9}" type="sibTrans" cxnId="{504B2048-B54E-40B8-9CA2-75B354FFF214}">
      <dgm:prSet/>
      <dgm:spPr/>
      <dgm:t>
        <a:bodyPr/>
        <a:lstStyle/>
        <a:p>
          <a:endParaRPr lang="en-PH"/>
        </a:p>
      </dgm:t>
    </dgm:pt>
    <dgm:pt modelId="{D48F871C-F5B3-480B-9292-3D24D949A518}">
      <dgm:prSet phldrT="[Text]" phldr="1"/>
      <dgm:spPr/>
      <dgm:t>
        <a:bodyPr/>
        <a:lstStyle/>
        <a:p>
          <a:endParaRPr lang="en-PH" dirty="0"/>
        </a:p>
      </dgm:t>
    </dgm:pt>
    <dgm:pt modelId="{B507261A-BAE9-44B0-B1B1-C2CCD3A400DC}" type="parTrans" cxnId="{B57C0844-7018-4095-BC64-F3D46E335953}">
      <dgm:prSet/>
      <dgm:spPr/>
      <dgm:t>
        <a:bodyPr/>
        <a:lstStyle/>
        <a:p>
          <a:endParaRPr lang="en-PH"/>
        </a:p>
      </dgm:t>
    </dgm:pt>
    <dgm:pt modelId="{11044126-0142-4AA0-9DE2-A061566FCDD1}" type="sibTrans" cxnId="{B57C0844-7018-4095-BC64-F3D46E335953}">
      <dgm:prSet/>
      <dgm:spPr/>
      <dgm:t>
        <a:bodyPr/>
        <a:lstStyle/>
        <a:p>
          <a:endParaRPr lang="en-PH"/>
        </a:p>
      </dgm:t>
    </dgm:pt>
    <dgm:pt modelId="{9A40F2C9-C21F-421D-85A3-C1A54B920FD7}">
      <dgm:prSet phldrT="[Text]" custT="1"/>
      <dgm:spPr/>
      <dgm:t>
        <a:bodyPr/>
        <a:lstStyle/>
        <a:p>
          <a:pPr marL="520700" indent="-520700"/>
          <a:r>
            <a:rPr lang="en-US" sz="2400" dirty="0" smtClean="0">
              <a:cs typeface="MV Boli" pitchFamily="2" charset="0"/>
            </a:rPr>
            <a:t>2.  assign one of the division supervisors as Division Testing Coordinator </a:t>
          </a:r>
          <a:endParaRPr lang="en-PH" sz="2400" dirty="0"/>
        </a:p>
      </dgm:t>
    </dgm:pt>
    <dgm:pt modelId="{9D3A929F-9AB3-41B9-AC1B-89C57010E9B0}" type="parTrans" cxnId="{393E201B-6305-4B64-8959-0BBC1C2003BC}">
      <dgm:prSet/>
      <dgm:spPr/>
      <dgm:t>
        <a:bodyPr/>
        <a:lstStyle/>
        <a:p>
          <a:endParaRPr lang="en-PH"/>
        </a:p>
      </dgm:t>
    </dgm:pt>
    <dgm:pt modelId="{87D1E1DD-AB71-4607-9570-B634465CE669}" type="sibTrans" cxnId="{393E201B-6305-4B64-8959-0BBC1C2003BC}">
      <dgm:prSet/>
      <dgm:spPr/>
      <dgm:t>
        <a:bodyPr/>
        <a:lstStyle/>
        <a:p>
          <a:endParaRPr lang="en-PH"/>
        </a:p>
      </dgm:t>
    </dgm:pt>
    <dgm:pt modelId="{003527F8-48DE-43F9-B1F7-5D42F3E11B19}">
      <dgm:prSet phldrT="[Text]" phldr="1"/>
      <dgm:spPr/>
      <dgm:t>
        <a:bodyPr/>
        <a:lstStyle/>
        <a:p>
          <a:endParaRPr lang="en-PH"/>
        </a:p>
      </dgm:t>
    </dgm:pt>
    <dgm:pt modelId="{F010D3BF-F2D8-487A-968E-724D5765B718}" type="parTrans" cxnId="{5236A146-5114-4228-823A-E8E89146A388}">
      <dgm:prSet/>
      <dgm:spPr/>
      <dgm:t>
        <a:bodyPr/>
        <a:lstStyle/>
        <a:p>
          <a:endParaRPr lang="en-PH"/>
        </a:p>
      </dgm:t>
    </dgm:pt>
    <dgm:pt modelId="{7B99DBCF-8D6B-485B-B450-9719ED2DFA54}" type="sibTrans" cxnId="{5236A146-5114-4228-823A-E8E89146A388}">
      <dgm:prSet/>
      <dgm:spPr/>
      <dgm:t>
        <a:bodyPr/>
        <a:lstStyle/>
        <a:p>
          <a:endParaRPr lang="en-PH"/>
        </a:p>
      </dgm:t>
    </dgm:pt>
    <dgm:pt modelId="{4C45FB83-43C7-4160-9F91-B247E441E72E}">
      <dgm:prSet custT="1"/>
      <dgm:spPr/>
      <dgm:t>
        <a:bodyPr/>
        <a:lstStyle/>
        <a:p>
          <a:pPr marL="520700" indent="-520700"/>
          <a:r>
            <a:rPr lang="en-US" sz="2400" dirty="0" smtClean="0">
              <a:cs typeface="MV Boli" pitchFamily="2" charset="0"/>
            </a:rPr>
            <a:t>4.  remind PSS to manage tardiness of some private school teachers on examination day.</a:t>
          </a:r>
        </a:p>
        <a:p>
          <a:endParaRPr lang="en-PH" sz="500" dirty="0"/>
        </a:p>
      </dgm:t>
    </dgm:pt>
    <dgm:pt modelId="{DDDA4960-0EF5-4974-83E0-C0C5DD9AAE60}" type="parTrans" cxnId="{456073E7-4440-4555-850D-2B3906D35D3C}">
      <dgm:prSet/>
      <dgm:spPr/>
      <dgm:t>
        <a:bodyPr/>
        <a:lstStyle/>
        <a:p>
          <a:endParaRPr lang="en-PH"/>
        </a:p>
      </dgm:t>
    </dgm:pt>
    <dgm:pt modelId="{CEF9C578-7B16-46F9-9E1F-33F68E759FB8}" type="sibTrans" cxnId="{456073E7-4440-4555-850D-2B3906D35D3C}">
      <dgm:prSet/>
      <dgm:spPr/>
      <dgm:t>
        <a:bodyPr/>
        <a:lstStyle/>
        <a:p>
          <a:endParaRPr lang="en-PH"/>
        </a:p>
      </dgm:t>
    </dgm:pt>
    <dgm:pt modelId="{41E5902D-F358-4B6B-8A29-8D47B00404FC}">
      <dgm:prSet custT="1"/>
      <dgm:spPr/>
      <dgm:t>
        <a:bodyPr/>
        <a:lstStyle/>
        <a:p>
          <a:pPr marL="520700" indent="-520700"/>
          <a:r>
            <a:rPr lang="en-US" sz="2400" dirty="0" smtClean="0">
              <a:cs typeface="MV Boli" pitchFamily="2" charset="0"/>
            </a:rPr>
            <a:t>3.  designate Room Examiners who are reliable, competent, experienced in the conduct of NCAE and have no history of lost Test Booklets </a:t>
          </a:r>
          <a:r>
            <a:rPr lang="en-US" sz="2400" b="1" dirty="0" smtClean="0">
              <a:cs typeface="MV Boli" pitchFamily="2" charset="0"/>
            </a:rPr>
            <a:t>(TBs)</a:t>
          </a:r>
          <a:endParaRPr lang="en-US" sz="2400" dirty="0" smtClean="0">
            <a:cs typeface="MV Boli" pitchFamily="2" charset="0"/>
          </a:endParaRPr>
        </a:p>
      </dgm:t>
    </dgm:pt>
    <dgm:pt modelId="{A6753241-AE21-4D0D-9C7A-044DA7651261}" type="parTrans" cxnId="{FED20CE4-CFE5-46BF-A13B-EFAC0FB7061A}">
      <dgm:prSet/>
      <dgm:spPr/>
      <dgm:t>
        <a:bodyPr/>
        <a:lstStyle/>
        <a:p>
          <a:endParaRPr lang="en-PH"/>
        </a:p>
      </dgm:t>
    </dgm:pt>
    <dgm:pt modelId="{4FAD7286-7E95-431C-B074-025859A6F65F}" type="sibTrans" cxnId="{FED20CE4-CFE5-46BF-A13B-EFAC0FB7061A}">
      <dgm:prSet/>
      <dgm:spPr/>
      <dgm:t>
        <a:bodyPr/>
        <a:lstStyle/>
        <a:p>
          <a:endParaRPr lang="en-PH"/>
        </a:p>
      </dgm:t>
    </dgm:pt>
    <dgm:pt modelId="{802290C9-CEBF-4B6E-8904-0B0F0B449BCD}" type="pres">
      <dgm:prSet presAssocID="{289C1132-32F9-4D64-8652-B9A89EBE06EF}" presName="linear" presStyleCnt="0">
        <dgm:presLayoutVars>
          <dgm:animLvl val="lvl"/>
          <dgm:resizeHandles val="exact"/>
        </dgm:presLayoutVars>
      </dgm:prSet>
      <dgm:spPr/>
      <dgm:t>
        <a:bodyPr/>
        <a:lstStyle/>
        <a:p>
          <a:endParaRPr lang="en-PH"/>
        </a:p>
      </dgm:t>
    </dgm:pt>
    <dgm:pt modelId="{95469CFE-373B-4EE8-A3FC-CE56F49EE5BF}" type="pres">
      <dgm:prSet presAssocID="{915FBEEF-34B0-486B-ACD9-6AD22614BCCA}" presName="parentText" presStyleLbl="node1" presStyleIdx="0" presStyleCnt="4">
        <dgm:presLayoutVars>
          <dgm:chMax val="0"/>
          <dgm:bulletEnabled val="1"/>
        </dgm:presLayoutVars>
      </dgm:prSet>
      <dgm:spPr/>
      <dgm:t>
        <a:bodyPr/>
        <a:lstStyle/>
        <a:p>
          <a:endParaRPr lang="en-PH"/>
        </a:p>
      </dgm:t>
    </dgm:pt>
    <dgm:pt modelId="{183655D9-DBCD-4158-90BE-581E5F50E311}" type="pres">
      <dgm:prSet presAssocID="{915FBEEF-34B0-486B-ACD9-6AD22614BCCA}" presName="childText" presStyleLbl="revTx" presStyleIdx="0" presStyleCnt="2">
        <dgm:presLayoutVars>
          <dgm:bulletEnabled val="1"/>
        </dgm:presLayoutVars>
      </dgm:prSet>
      <dgm:spPr/>
      <dgm:t>
        <a:bodyPr/>
        <a:lstStyle/>
        <a:p>
          <a:endParaRPr lang="en-PH"/>
        </a:p>
      </dgm:t>
    </dgm:pt>
    <dgm:pt modelId="{2DE16FAD-88A1-4F18-B02C-22252E33F466}" type="pres">
      <dgm:prSet presAssocID="{9A40F2C9-C21F-421D-85A3-C1A54B920FD7}" presName="parentText" presStyleLbl="node1" presStyleIdx="1" presStyleCnt="4">
        <dgm:presLayoutVars>
          <dgm:chMax val="0"/>
          <dgm:bulletEnabled val="1"/>
        </dgm:presLayoutVars>
      </dgm:prSet>
      <dgm:spPr/>
      <dgm:t>
        <a:bodyPr/>
        <a:lstStyle/>
        <a:p>
          <a:endParaRPr lang="en-PH"/>
        </a:p>
      </dgm:t>
    </dgm:pt>
    <dgm:pt modelId="{888997C2-B203-4309-AFAA-5945AC4E32F1}" type="pres">
      <dgm:prSet presAssocID="{9A40F2C9-C21F-421D-85A3-C1A54B920FD7}" presName="childText" presStyleLbl="revTx" presStyleIdx="1" presStyleCnt="2">
        <dgm:presLayoutVars>
          <dgm:bulletEnabled val="1"/>
        </dgm:presLayoutVars>
      </dgm:prSet>
      <dgm:spPr/>
      <dgm:t>
        <a:bodyPr/>
        <a:lstStyle/>
        <a:p>
          <a:endParaRPr lang="en-PH"/>
        </a:p>
      </dgm:t>
    </dgm:pt>
    <dgm:pt modelId="{E16CB67D-CF47-40C1-9D3A-D5491F6D8020}" type="pres">
      <dgm:prSet presAssocID="{41E5902D-F358-4B6B-8A29-8D47B00404FC}" presName="parentText" presStyleLbl="node1" presStyleIdx="2" presStyleCnt="4">
        <dgm:presLayoutVars>
          <dgm:chMax val="0"/>
          <dgm:bulletEnabled val="1"/>
        </dgm:presLayoutVars>
      </dgm:prSet>
      <dgm:spPr/>
      <dgm:t>
        <a:bodyPr/>
        <a:lstStyle/>
        <a:p>
          <a:endParaRPr lang="en-PH"/>
        </a:p>
      </dgm:t>
    </dgm:pt>
    <dgm:pt modelId="{734A9EEF-070A-4283-9FF4-042DE492FF53}" type="pres">
      <dgm:prSet presAssocID="{4FAD7286-7E95-431C-B074-025859A6F65F}" presName="spacer" presStyleCnt="0"/>
      <dgm:spPr/>
    </dgm:pt>
    <dgm:pt modelId="{CA1034AD-B6C7-4B90-8063-4218B9389DC1}" type="pres">
      <dgm:prSet presAssocID="{4C45FB83-43C7-4160-9F91-B247E441E72E}" presName="parentText" presStyleLbl="node1" presStyleIdx="3" presStyleCnt="4">
        <dgm:presLayoutVars>
          <dgm:chMax val="0"/>
          <dgm:bulletEnabled val="1"/>
        </dgm:presLayoutVars>
      </dgm:prSet>
      <dgm:spPr/>
      <dgm:t>
        <a:bodyPr/>
        <a:lstStyle/>
        <a:p>
          <a:endParaRPr lang="en-PH"/>
        </a:p>
      </dgm:t>
    </dgm:pt>
  </dgm:ptLst>
  <dgm:cxnLst>
    <dgm:cxn modelId="{B57C0844-7018-4095-BC64-F3D46E335953}" srcId="{915FBEEF-34B0-486B-ACD9-6AD22614BCCA}" destId="{D48F871C-F5B3-480B-9292-3D24D949A518}" srcOrd="0" destOrd="0" parTransId="{B507261A-BAE9-44B0-B1B1-C2CCD3A400DC}" sibTransId="{11044126-0142-4AA0-9DE2-A061566FCDD1}"/>
    <dgm:cxn modelId="{DDA07BE7-8498-47A8-8C3B-0F6CA2B578CF}" type="presOf" srcId="{289C1132-32F9-4D64-8652-B9A89EBE06EF}" destId="{802290C9-CEBF-4B6E-8904-0B0F0B449BCD}" srcOrd="0" destOrd="0" presId="urn:microsoft.com/office/officeart/2005/8/layout/vList2"/>
    <dgm:cxn modelId="{2BA9D24A-B2BD-410F-8071-727CA43409EF}" type="presOf" srcId="{D48F871C-F5B3-480B-9292-3D24D949A518}" destId="{183655D9-DBCD-4158-90BE-581E5F50E311}" srcOrd="0" destOrd="0" presId="urn:microsoft.com/office/officeart/2005/8/layout/vList2"/>
    <dgm:cxn modelId="{C07B0253-F6C4-46BB-9AAA-F8A5E6431EC3}" type="presOf" srcId="{915FBEEF-34B0-486B-ACD9-6AD22614BCCA}" destId="{95469CFE-373B-4EE8-A3FC-CE56F49EE5BF}" srcOrd="0" destOrd="0" presId="urn:microsoft.com/office/officeart/2005/8/layout/vList2"/>
    <dgm:cxn modelId="{5236A146-5114-4228-823A-E8E89146A388}" srcId="{9A40F2C9-C21F-421D-85A3-C1A54B920FD7}" destId="{003527F8-48DE-43F9-B1F7-5D42F3E11B19}" srcOrd="0" destOrd="0" parTransId="{F010D3BF-F2D8-487A-968E-724D5765B718}" sibTransId="{7B99DBCF-8D6B-485B-B450-9719ED2DFA54}"/>
    <dgm:cxn modelId="{393E201B-6305-4B64-8959-0BBC1C2003BC}" srcId="{289C1132-32F9-4D64-8652-B9A89EBE06EF}" destId="{9A40F2C9-C21F-421D-85A3-C1A54B920FD7}" srcOrd="1" destOrd="0" parTransId="{9D3A929F-9AB3-41B9-AC1B-89C57010E9B0}" sibTransId="{87D1E1DD-AB71-4607-9570-B634465CE669}"/>
    <dgm:cxn modelId="{133820BB-674D-4C46-B5E1-493C0F02D2D0}" type="presOf" srcId="{4C45FB83-43C7-4160-9F91-B247E441E72E}" destId="{CA1034AD-B6C7-4B90-8063-4218B9389DC1}" srcOrd="0" destOrd="0" presId="urn:microsoft.com/office/officeart/2005/8/layout/vList2"/>
    <dgm:cxn modelId="{504B2048-B54E-40B8-9CA2-75B354FFF214}" srcId="{289C1132-32F9-4D64-8652-B9A89EBE06EF}" destId="{915FBEEF-34B0-486B-ACD9-6AD22614BCCA}" srcOrd="0" destOrd="0" parTransId="{0D3CEB3F-4110-4410-97D1-B978A42D9111}" sibTransId="{67056A2F-42F6-459C-AEE8-14CD60202AE9}"/>
    <dgm:cxn modelId="{84027175-D1D0-4B3D-B7E4-311A8EAACB8A}" type="presOf" srcId="{41E5902D-F358-4B6B-8A29-8D47B00404FC}" destId="{E16CB67D-CF47-40C1-9D3A-D5491F6D8020}" srcOrd="0" destOrd="0" presId="urn:microsoft.com/office/officeart/2005/8/layout/vList2"/>
    <dgm:cxn modelId="{456073E7-4440-4555-850D-2B3906D35D3C}" srcId="{289C1132-32F9-4D64-8652-B9A89EBE06EF}" destId="{4C45FB83-43C7-4160-9F91-B247E441E72E}" srcOrd="3" destOrd="0" parTransId="{DDDA4960-0EF5-4974-83E0-C0C5DD9AAE60}" sibTransId="{CEF9C578-7B16-46F9-9E1F-33F68E759FB8}"/>
    <dgm:cxn modelId="{F55EF4AB-24FB-43E7-92C7-A2EF0F6E52CC}" type="presOf" srcId="{003527F8-48DE-43F9-B1F7-5D42F3E11B19}" destId="{888997C2-B203-4309-AFAA-5945AC4E32F1}" srcOrd="0" destOrd="0" presId="urn:microsoft.com/office/officeart/2005/8/layout/vList2"/>
    <dgm:cxn modelId="{1AD398CD-2D15-41ED-9C27-BC3433CAADE4}" type="presOf" srcId="{9A40F2C9-C21F-421D-85A3-C1A54B920FD7}" destId="{2DE16FAD-88A1-4F18-B02C-22252E33F466}" srcOrd="0" destOrd="0" presId="urn:microsoft.com/office/officeart/2005/8/layout/vList2"/>
    <dgm:cxn modelId="{FED20CE4-CFE5-46BF-A13B-EFAC0FB7061A}" srcId="{289C1132-32F9-4D64-8652-B9A89EBE06EF}" destId="{41E5902D-F358-4B6B-8A29-8D47B00404FC}" srcOrd="2" destOrd="0" parTransId="{A6753241-AE21-4D0D-9C7A-044DA7651261}" sibTransId="{4FAD7286-7E95-431C-B074-025859A6F65F}"/>
    <dgm:cxn modelId="{B458D559-8966-4A6A-8881-E678B6F14052}" type="presParOf" srcId="{802290C9-CEBF-4B6E-8904-0B0F0B449BCD}" destId="{95469CFE-373B-4EE8-A3FC-CE56F49EE5BF}" srcOrd="0" destOrd="0" presId="urn:microsoft.com/office/officeart/2005/8/layout/vList2"/>
    <dgm:cxn modelId="{98548285-A86A-4265-AAB6-C4D3F1D631E4}" type="presParOf" srcId="{802290C9-CEBF-4B6E-8904-0B0F0B449BCD}" destId="{183655D9-DBCD-4158-90BE-581E5F50E311}" srcOrd="1" destOrd="0" presId="urn:microsoft.com/office/officeart/2005/8/layout/vList2"/>
    <dgm:cxn modelId="{963246C3-C70D-4BFC-8796-6C3FB7CE5D65}" type="presParOf" srcId="{802290C9-CEBF-4B6E-8904-0B0F0B449BCD}" destId="{2DE16FAD-88A1-4F18-B02C-22252E33F466}" srcOrd="2" destOrd="0" presId="urn:microsoft.com/office/officeart/2005/8/layout/vList2"/>
    <dgm:cxn modelId="{CDADFCDC-04B9-40B2-9FDB-03E3B84756B1}" type="presParOf" srcId="{802290C9-CEBF-4B6E-8904-0B0F0B449BCD}" destId="{888997C2-B203-4309-AFAA-5945AC4E32F1}" srcOrd="3" destOrd="0" presId="urn:microsoft.com/office/officeart/2005/8/layout/vList2"/>
    <dgm:cxn modelId="{3F700418-C35B-41F7-A9A9-B09CD4CA134C}" type="presParOf" srcId="{802290C9-CEBF-4B6E-8904-0B0F0B449BCD}" destId="{E16CB67D-CF47-40C1-9D3A-D5491F6D8020}" srcOrd="4" destOrd="0" presId="urn:microsoft.com/office/officeart/2005/8/layout/vList2"/>
    <dgm:cxn modelId="{42670FED-EF58-4D5B-BA0B-92A507380F9D}" type="presParOf" srcId="{802290C9-CEBF-4B6E-8904-0B0F0B449BCD}" destId="{734A9EEF-070A-4283-9FF4-042DE492FF53}" srcOrd="5" destOrd="0" presId="urn:microsoft.com/office/officeart/2005/8/layout/vList2"/>
    <dgm:cxn modelId="{B10AFA3D-8D67-4DBF-86C3-DD26E2C3F82B}" type="presParOf" srcId="{802290C9-CEBF-4B6E-8904-0B0F0B449BCD}" destId="{CA1034AD-B6C7-4B90-8063-4218B9389DC1}" srcOrd="6"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7E3BC26-6430-4486-B4D1-F918F772B2D9}" type="doc">
      <dgm:prSet loTypeId="urn:microsoft.com/office/officeart/2005/8/layout/matrix3" loCatId="matrix" qsTypeId="urn:microsoft.com/office/officeart/2005/8/quickstyle/simple1" qsCatId="simple" csTypeId="urn:microsoft.com/office/officeart/2005/8/colors/accent1_2" csCatId="accent1" phldr="1"/>
      <dgm:spPr/>
      <dgm:t>
        <a:bodyPr/>
        <a:lstStyle/>
        <a:p>
          <a:endParaRPr lang="fil-PH"/>
        </a:p>
      </dgm:t>
    </dgm:pt>
    <dgm:pt modelId="{A3F1DDCB-C50B-4F4C-992E-63F15401A832}">
      <dgm:prSet phldrT="[Text]"/>
      <dgm:spPr/>
      <dgm:t>
        <a:bodyPr/>
        <a:lstStyle/>
        <a:p>
          <a:r>
            <a:rPr lang="fil-PH" dirty="0" smtClean="0"/>
            <a:t>AM Session</a:t>
          </a:r>
        </a:p>
        <a:p>
          <a:r>
            <a:rPr lang="fil-PH" b="1" dirty="0" smtClean="0">
              <a:solidFill>
                <a:srgbClr val="00B0F0"/>
              </a:solidFill>
            </a:rPr>
            <a:t>Booklet 1</a:t>
          </a:r>
          <a:r>
            <a:rPr lang="fil-PH" dirty="0" smtClean="0">
              <a:solidFill>
                <a:srgbClr val="00B0F0"/>
              </a:solidFill>
            </a:rPr>
            <a:t> </a:t>
          </a:r>
        </a:p>
        <a:p>
          <a:r>
            <a:rPr lang="fil-PH" b="1" dirty="0" smtClean="0"/>
            <a:t>(EDQ, RC, MA, VA, SA, LRA, OIISSS)</a:t>
          </a:r>
        </a:p>
        <a:p>
          <a:r>
            <a:rPr lang="fil-PH" b="1" dirty="0" smtClean="0">
              <a:solidFill>
                <a:srgbClr val="00B050"/>
              </a:solidFill>
            </a:rPr>
            <a:t>Odd</a:t>
          </a:r>
          <a:r>
            <a:rPr lang="fil-PH" dirty="0" smtClean="0"/>
            <a:t>-numbered rows</a:t>
          </a:r>
          <a:endParaRPr lang="fil-PH" dirty="0"/>
        </a:p>
      </dgm:t>
    </dgm:pt>
    <dgm:pt modelId="{3B1CC68F-BB06-45D3-B35E-BF7272FCD207}" type="parTrans" cxnId="{C32AB596-D4FF-4236-B60A-D9F25CE06C47}">
      <dgm:prSet/>
      <dgm:spPr/>
      <dgm:t>
        <a:bodyPr/>
        <a:lstStyle/>
        <a:p>
          <a:endParaRPr lang="fil-PH"/>
        </a:p>
      </dgm:t>
    </dgm:pt>
    <dgm:pt modelId="{91C9DC24-3FCA-473E-8D2F-F5A69FEB6330}" type="sibTrans" cxnId="{C32AB596-D4FF-4236-B60A-D9F25CE06C47}">
      <dgm:prSet/>
      <dgm:spPr/>
      <dgm:t>
        <a:bodyPr/>
        <a:lstStyle/>
        <a:p>
          <a:endParaRPr lang="fil-PH"/>
        </a:p>
      </dgm:t>
    </dgm:pt>
    <dgm:pt modelId="{C3642DA3-1237-4CA9-8C09-3E7B22B618D4}">
      <dgm:prSet phldrT="[Text]"/>
      <dgm:spPr/>
      <dgm:t>
        <a:bodyPr/>
        <a:lstStyle/>
        <a:p>
          <a:r>
            <a:rPr lang="fil-PH" dirty="0" smtClean="0"/>
            <a:t>AM Session</a:t>
          </a:r>
        </a:p>
        <a:p>
          <a:r>
            <a:rPr lang="fil-PH" b="1" dirty="0" smtClean="0">
              <a:solidFill>
                <a:srgbClr val="FFC000"/>
              </a:solidFill>
            </a:rPr>
            <a:t>Booklet 2 </a:t>
          </a:r>
        </a:p>
        <a:p>
          <a:r>
            <a:rPr lang="fil-PH" b="1" dirty="0" smtClean="0"/>
            <a:t>(HUMSS, STEM, ABM, TVA) </a:t>
          </a:r>
        </a:p>
        <a:p>
          <a:r>
            <a:rPr lang="fil-PH" b="1" dirty="0" smtClean="0">
              <a:solidFill>
                <a:srgbClr val="00B0F0"/>
              </a:solidFill>
            </a:rPr>
            <a:t>Even</a:t>
          </a:r>
          <a:r>
            <a:rPr lang="fil-PH" dirty="0" smtClean="0"/>
            <a:t>-numbered rows</a:t>
          </a:r>
          <a:endParaRPr lang="fil-PH" dirty="0"/>
        </a:p>
      </dgm:t>
    </dgm:pt>
    <dgm:pt modelId="{4E3BD0A7-CDA4-4B60-BBF9-50DA0FD87F8C}" type="parTrans" cxnId="{43593906-D648-4106-936A-50D0FBE68CD1}">
      <dgm:prSet/>
      <dgm:spPr/>
      <dgm:t>
        <a:bodyPr/>
        <a:lstStyle/>
        <a:p>
          <a:endParaRPr lang="fil-PH"/>
        </a:p>
      </dgm:t>
    </dgm:pt>
    <dgm:pt modelId="{FB494F0B-183C-411E-BD1A-AEA4EE6A2180}" type="sibTrans" cxnId="{43593906-D648-4106-936A-50D0FBE68CD1}">
      <dgm:prSet/>
      <dgm:spPr/>
      <dgm:t>
        <a:bodyPr/>
        <a:lstStyle/>
        <a:p>
          <a:endParaRPr lang="fil-PH"/>
        </a:p>
      </dgm:t>
    </dgm:pt>
    <dgm:pt modelId="{6493FD86-E552-4811-B72D-98ED85010BBE}">
      <dgm:prSet phldrT="[Text]"/>
      <dgm:spPr/>
      <dgm:t>
        <a:bodyPr/>
        <a:lstStyle/>
        <a:p>
          <a:r>
            <a:rPr lang="fil-PH" dirty="0" smtClean="0"/>
            <a:t>PM Session</a:t>
          </a:r>
        </a:p>
        <a:p>
          <a:r>
            <a:rPr lang="fil-PH" b="1" dirty="0" smtClean="0">
              <a:solidFill>
                <a:srgbClr val="FFC000"/>
              </a:solidFill>
            </a:rPr>
            <a:t>Booklet 2 </a:t>
          </a:r>
        </a:p>
        <a:p>
          <a:r>
            <a:rPr lang="fil-PH" b="1" dirty="0" smtClean="0"/>
            <a:t>(HUMSS, STEM, ABM, TVA) </a:t>
          </a:r>
        </a:p>
        <a:p>
          <a:r>
            <a:rPr lang="fil-PH" b="1" dirty="0" smtClean="0">
              <a:solidFill>
                <a:srgbClr val="00B050"/>
              </a:solidFill>
            </a:rPr>
            <a:t>Odd</a:t>
          </a:r>
          <a:r>
            <a:rPr lang="fil-PH" dirty="0" smtClean="0"/>
            <a:t>-numbered rows</a:t>
          </a:r>
          <a:endParaRPr lang="fil-PH" dirty="0"/>
        </a:p>
      </dgm:t>
    </dgm:pt>
    <dgm:pt modelId="{4DEB7B41-D5CD-43C6-8F22-B8373990108A}" type="parTrans" cxnId="{A6AFFCD5-063A-421D-B2B5-4C448D832FA8}">
      <dgm:prSet/>
      <dgm:spPr/>
      <dgm:t>
        <a:bodyPr/>
        <a:lstStyle/>
        <a:p>
          <a:endParaRPr lang="fil-PH"/>
        </a:p>
      </dgm:t>
    </dgm:pt>
    <dgm:pt modelId="{5F2BF937-69CD-4BC0-9651-F3D26A2ADBCB}" type="sibTrans" cxnId="{A6AFFCD5-063A-421D-B2B5-4C448D832FA8}">
      <dgm:prSet/>
      <dgm:spPr/>
      <dgm:t>
        <a:bodyPr/>
        <a:lstStyle/>
        <a:p>
          <a:endParaRPr lang="fil-PH"/>
        </a:p>
      </dgm:t>
    </dgm:pt>
    <dgm:pt modelId="{9B5D6C98-8D25-4899-B11D-5E31CACE1572}">
      <dgm:prSet phldrT="[Text]"/>
      <dgm:spPr/>
      <dgm:t>
        <a:bodyPr/>
        <a:lstStyle/>
        <a:p>
          <a:r>
            <a:rPr lang="fil-PH" dirty="0" smtClean="0"/>
            <a:t>PM Session</a:t>
          </a:r>
        </a:p>
        <a:p>
          <a:r>
            <a:rPr lang="fil-PH" b="1" dirty="0" smtClean="0">
              <a:solidFill>
                <a:srgbClr val="00B0F0"/>
              </a:solidFill>
            </a:rPr>
            <a:t>Booklet 1</a:t>
          </a:r>
          <a:r>
            <a:rPr lang="fil-PH" dirty="0" smtClean="0">
              <a:solidFill>
                <a:srgbClr val="00B0F0"/>
              </a:solidFill>
            </a:rPr>
            <a:t> </a:t>
          </a:r>
        </a:p>
        <a:p>
          <a:r>
            <a:rPr lang="fil-PH" b="1" dirty="0" smtClean="0"/>
            <a:t>(EDQ, RC, MA, VA, SA, LRA, OIISSS)</a:t>
          </a:r>
        </a:p>
        <a:p>
          <a:r>
            <a:rPr lang="fil-PH" b="1" dirty="0" smtClean="0">
              <a:solidFill>
                <a:srgbClr val="00B0F0"/>
              </a:solidFill>
            </a:rPr>
            <a:t>Even</a:t>
          </a:r>
          <a:r>
            <a:rPr lang="fil-PH" dirty="0" smtClean="0"/>
            <a:t>-numbered rows</a:t>
          </a:r>
          <a:endParaRPr lang="fil-PH" dirty="0"/>
        </a:p>
      </dgm:t>
    </dgm:pt>
    <dgm:pt modelId="{2D09AC37-FE61-401B-8040-A3624604C8C0}" type="parTrans" cxnId="{02B89B2D-A033-45CE-A8BD-F9D7AB26A800}">
      <dgm:prSet/>
      <dgm:spPr/>
      <dgm:t>
        <a:bodyPr/>
        <a:lstStyle/>
        <a:p>
          <a:endParaRPr lang="fil-PH"/>
        </a:p>
      </dgm:t>
    </dgm:pt>
    <dgm:pt modelId="{C106D9A2-E7D2-4ACF-B9BA-0A1D7658E1D1}" type="sibTrans" cxnId="{02B89B2D-A033-45CE-A8BD-F9D7AB26A800}">
      <dgm:prSet/>
      <dgm:spPr/>
      <dgm:t>
        <a:bodyPr/>
        <a:lstStyle/>
        <a:p>
          <a:endParaRPr lang="fil-PH"/>
        </a:p>
      </dgm:t>
    </dgm:pt>
    <dgm:pt modelId="{013B4BA4-91F8-45D8-97FF-4D3CE78F1C1A}" type="pres">
      <dgm:prSet presAssocID="{07E3BC26-6430-4486-B4D1-F918F772B2D9}" presName="matrix" presStyleCnt="0">
        <dgm:presLayoutVars>
          <dgm:chMax val="1"/>
          <dgm:dir/>
          <dgm:resizeHandles val="exact"/>
        </dgm:presLayoutVars>
      </dgm:prSet>
      <dgm:spPr/>
      <dgm:t>
        <a:bodyPr/>
        <a:lstStyle/>
        <a:p>
          <a:endParaRPr lang="en-PH"/>
        </a:p>
      </dgm:t>
    </dgm:pt>
    <dgm:pt modelId="{11D8C21A-5AA4-4571-AD35-A11C890674B4}" type="pres">
      <dgm:prSet presAssocID="{07E3BC26-6430-4486-B4D1-F918F772B2D9}" presName="diamond" presStyleLbl="bgShp" presStyleIdx="0" presStyleCnt="1"/>
      <dgm:spPr/>
    </dgm:pt>
    <dgm:pt modelId="{FE24FFDF-7E18-4C67-BF8E-3A945906D8D3}" type="pres">
      <dgm:prSet presAssocID="{07E3BC26-6430-4486-B4D1-F918F772B2D9}" presName="quad1" presStyleLbl="node1" presStyleIdx="0" presStyleCnt="4" custLinFactNeighborX="-18254" custLinFactNeighborY="61">
        <dgm:presLayoutVars>
          <dgm:chMax val="0"/>
          <dgm:chPref val="0"/>
          <dgm:bulletEnabled val="1"/>
        </dgm:presLayoutVars>
      </dgm:prSet>
      <dgm:spPr/>
      <dgm:t>
        <a:bodyPr/>
        <a:lstStyle/>
        <a:p>
          <a:endParaRPr lang="fil-PH"/>
        </a:p>
      </dgm:t>
    </dgm:pt>
    <dgm:pt modelId="{39EEAF48-0C17-4125-886B-79750AEFE539}" type="pres">
      <dgm:prSet presAssocID="{07E3BC26-6430-4486-B4D1-F918F772B2D9}" presName="quad2" presStyleLbl="node1" presStyleIdx="1" presStyleCnt="4" custLinFactNeighborX="20574" custLinFactNeighborY="61">
        <dgm:presLayoutVars>
          <dgm:chMax val="0"/>
          <dgm:chPref val="0"/>
          <dgm:bulletEnabled val="1"/>
        </dgm:presLayoutVars>
      </dgm:prSet>
      <dgm:spPr/>
      <dgm:t>
        <a:bodyPr/>
        <a:lstStyle/>
        <a:p>
          <a:endParaRPr lang="fil-PH"/>
        </a:p>
      </dgm:t>
    </dgm:pt>
    <dgm:pt modelId="{85B6F5F9-9885-49C4-8297-1ED0C662EA3E}" type="pres">
      <dgm:prSet presAssocID="{07E3BC26-6430-4486-B4D1-F918F772B2D9}" presName="quad3" presStyleLbl="node1" presStyleIdx="2" presStyleCnt="4" custLinFactNeighborX="-18254" custLinFactNeighborY="2259">
        <dgm:presLayoutVars>
          <dgm:chMax val="0"/>
          <dgm:chPref val="0"/>
          <dgm:bulletEnabled val="1"/>
        </dgm:presLayoutVars>
      </dgm:prSet>
      <dgm:spPr/>
      <dgm:t>
        <a:bodyPr/>
        <a:lstStyle/>
        <a:p>
          <a:endParaRPr lang="fil-PH"/>
        </a:p>
      </dgm:t>
    </dgm:pt>
    <dgm:pt modelId="{B56D26DA-2EA4-4F6E-97FB-6B715393D877}" type="pres">
      <dgm:prSet presAssocID="{07E3BC26-6430-4486-B4D1-F918F772B2D9}" presName="quad4" presStyleLbl="node1" presStyleIdx="3" presStyleCnt="4" custLinFactNeighborX="29731" custLinFactNeighborY="2259">
        <dgm:presLayoutVars>
          <dgm:chMax val="0"/>
          <dgm:chPref val="0"/>
          <dgm:bulletEnabled val="1"/>
        </dgm:presLayoutVars>
      </dgm:prSet>
      <dgm:spPr/>
      <dgm:t>
        <a:bodyPr/>
        <a:lstStyle/>
        <a:p>
          <a:endParaRPr lang="fil-PH"/>
        </a:p>
      </dgm:t>
    </dgm:pt>
  </dgm:ptLst>
  <dgm:cxnLst>
    <dgm:cxn modelId="{2CAAA39A-E89D-420A-B123-5F19011F3BD9}" type="presOf" srcId="{C3642DA3-1237-4CA9-8C09-3E7B22B618D4}" destId="{39EEAF48-0C17-4125-886B-79750AEFE539}" srcOrd="0" destOrd="0" presId="urn:microsoft.com/office/officeart/2005/8/layout/matrix3"/>
    <dgm:cxn modelId="{43593906-D648-4106-936A-50D0FBE68CD1}" srcId="{07E3BC26-6430-4486-B4D1-F918F772B2D9}" destId="{C3642DA3-1237-4CA9-8C09-3E7B22B618D4}" srcOrd="1" destOrd="0" parTransId="{4E3BD0A7-CDA4-4B60-BBF9-50DA0FD87F8C}" sibTransId="{FB494F0B-183C-411E-BD1A-AEA4EE6A2180}"/>
    <dgm:cxn modelId="{D89708AE-4559-45D3-9488-E2F65A234D93}" type="presOf" srcId="{A3F1DDCB-C50B-4F4C-992E-63F15401A832}" destId="{FE24FFDF-7E18-4C67-BF8E-3A945906D8D3}" srcOrd="0" destOrd="0" presId="urn:microsoft.com/office/officeart/2005/8/layout/matrix3"/>
    <dgm:cxn modelId="{850A6BEE-D1BD-4C54-8AFC-C9680FA038CC}" type="presOf" srcId="{6493FD86-E552-4811-B72D-98ED85010BBE}" destId="{85B6F5F9-9885-49C4-8297-1ED0C662EA3E}" srcOrd="0" destOrd="0" presId="urn:microsoft.com/office/officeart/2005/8/layout/matrix3"/>
    <dgm:cxn modelId="{3066CD22-2C27-471C-AAE4-554699F40116}" type="presOf" srcId="{07E3BC26-6430-4486-B4D1-F918F772B2D9}" destId="{013B4BA4-91F8-45D8-97FF-4D3CE78F1C1A}" srcOrd="0" destOrd="0" presId="urn:microsoft.com/office/officeart/2005/8/layout/matrix3"/>
    <dgm:cxn modelId="{A6AFFCD5-063A-421D-B2B5-4C448D832FA8}" srcId="{07E3BC26-6430-4486-B4D1-F918F772B2D9}" destId="{6493FD86-E552-4811-B72D-98ED85010BBE}" srcOrd="2" destOrd="0" parTransId="{4DEB7B41-D5CD-43C6-8F22-B8373990108A}" sibTransId="{5F2BF937-69CD-4BC0-9651-F3D26A2ADBCB}"/>
    <dgm:cxn modelId="{C32AB596-D4FF-4236-B60A-D9F25CE06C47}" srcId="{07E3BC26-6430-4486-B4D1-F918F772B2D9}" destId="{A3F1DDCB-C50B-4F4C-992E-63F15401A832}" srcOrd="0" destOrd="0" parTransId="{3B1CC68F-BB06-45D3-B35E-BF7272FCD207}" sibTransId="{91C9DC24-3FCA-473E-8D2F-F5A69FEB6330}"/>
    <dgm:cxn modelId="{02B89B2D-A033-45CE-A8BD-F9D7AB26A800}" srcId="{07E3BC26-6430-4486-B4D1-F918F772B2D9}" destId="{9B5D6C98-8D25-4899-B11D-5E31CACE1572}" srcOrd="3" destOrd="0" parTransId="{2D09AC37-FE61-401B-8040-A3624604C8C0}" sibTransId="{C106D9A2-E7D2-4ACF-B9BA-0A1D7658E1D1}"/>
    <dgm:cxn modelId="{EB484802-5B9C-473C-B93D-339A597BBBBA}" type="presOf" srcId="{9B5D6C98-8D25-4899-B11D-5E31CACE1572}" destId="{B56D26DA-2EA4-4F6E-97FB-6B715393D877}" srcOrd="0" destOrd="0" presId="urn:microsoft.com/office/officeart/2005/8/layout/matrix3"/>
    <dgm:cxn modelId="{4D8C9A8A-5A1C-4054-8A1C-79083919BB56}" type="presParOf" srcId="{013B4BA4-91F8-45D8-97FF-4D3CE78F1C1A}" destId="{11D8C21A-5AA4-4571-AD35-A11C890674B4}" srcOrd="0" destOrd="0" presId="urn:microsoft.com/office/officeart/2005/8/layout/matrix3"/>
    <dgm:cxn modelId="{E83E4234-FA30-4558-8063-28DF68992DCF}" type="presParOf" srcId="{013B4BA4-91F8-45D8-97FF-4D3CE78F1C1A}" destId="{FE24FFDF-7E18-4C67-BF8E-3A945906D8D3}" srcOrd="1" destOrd="0" presId="urn:microsoft.com/office/officeart/2005/8/layout/matrix3"/>
    <dgm:cxn modelId="{C8127EDC-85E4-437A-A396-E6A2BCD105B3}" type="presParOf" srcId="{013B4BA4-91F8-45D8-97FF-4D3CE78F1C1A}" destId="{39EEAF48-0C17-4125-886B-79750AEFE539}" srcOrd="2" destOrd="0" presId="urn:microsoft.com/office/officeart/2005/8/layout/matrix3"/>
    <dgm:cxn modelId="{9B48D5CD-49B7-4ED1-A17D-3ABCEFF7CD4F}" type="presParOf" srcId="{013B4BA4-91F8-45D8-97FF-4D3CE78F1C1A}" destId="{85B6F5F9-9885-49C4-8297-1ED0C662EA3E}" srcOrd="3" destOrd="0" presId="urn:microsoft.com/office/officeart/2005/8/layout/matrix3"/>
    <dgm:cxn modelId="{044CDBCB-543F-4CFF-94CB-041DE413B421}" type="presParOf" srcId="{013B4BA4-91F8-45D8-97FF-4D3CE78F1C1A}" destId="{B56D26DA-2EA4-4F6E-97FB-6B715393D877}" srcOrd="4" destOrd="0" presId="urn:microsoft.com/office/officeart/2005/8/layout/matrix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5469CFE-373B-4EE8-A3FC-CE56F49EE5BF}">
      <dsp:nvSpPr>
        <dsp:cNvPr id="0" name=""/>
        <dsp:cNvSpPr/>
      </dsp:nvSpPr>
      <dsp:spPr>
        <a:xfrm>
          <a:off x="0" y="3195"/>
          <a:ext cx="8534400" cy="1180899"/>
        </a:xfrm>
        <a:prstGeom prst="roundRect">
          <a:avLst/>
        </a:prstGeom>
        <a:gradFill rotWithShape="0">
          <a:gsLst>
            <a:gs pos="0">
              <a:schemeClr val="accent2">
                <a:hueOff val="0"/>
                <a:satOff val="0"/>
                <a:lumOff val="0"/>
                <a:alphaOff val="0"/>
                <a:tint val="58000"/>
                <a:satMod val="300000"/>
              </a:schemeClr>
            </a:gs>
            <a:gs pos="100000">
              <a:schemeClr val="accent2">
                <a:hueOff val="0"/>
                <a:satOff val="0"/>
                <a:lumOff val="0"/>
                <a:alphaOff val="0"/>
                <a:tint val="68000"/>
                <a:satMod val="300000"/>
              </a:schemeClr>
            </a:gs>
          </a:gsLst>
          <a:path path="rect">
            <a:fillToRect l="50000" t="50000" r="50000" b="50000"/>
          </a:path>
        </a:gradFill>
        <a:ln>
          <a:noFill/>
        </a:ln>
        <a:effectLst>
          <a:outerShdw blurRad="45000" dist="25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520700" lvl="0" indent="-520700" algn="l" defTabSz="1066800">
            <a:lnSpc>
              <a:spcPct val="90000"/>
            </a:lnSpc>
            <a:spcBef>
              <a:spcPct val="0"/>
            </a:spcBef>
            <a:spcAft>
              <a:spcPct val="35000"/>
            </a:spcAft>
          </a:pPr>
          <a:r>
            <a:rPr lang="en-US" sz="2400" kern="1200" dirty="0" smtClean="0">
              <a:cs typeface="MV Boli" pitchFamily="2" charset="0"/>
            </a:rPr>
            <a:t>1.  be responsible for the smooth conduct of the test in the division</a:t>
          </a:r>
          <a:endParaRPr lang="en-PH" sz="2400" kern="1200" dirty="0"/>
        </a:p>
      </dsp:txBody>
      <dsp:txXfrm>
        <a:off x="0" y="3195"/>
        <a:ext cx="8534400" cy="1180899"/>
      </dsp:txXfrm>
    </dsp:sp>
    <dsp:sp modelId="{183655D9-DBCD-4158-90BE-581E5F50E311}">
      <dsp:nvSpPr>
        <dsp:cNvPr id="0" name=""/>
        <dsp:cNvSpPr/>
      </dsp:nvSpPr>
      <dsp:spPr>
        <a:xfrm>
          <a:off x="0" y="1184095"/>
          <a:ext cx="8534400" cy="67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0967" tIns="6350" rIns="35560" bIns="6350" numCol="1" spcCol="1270" anchor="t" anchorCtr="0">
          <a:noAutofit/>
        </a:bodyPr>
        <a:lstStyle/>
        <a:p>
          <a:pPr marL="57150" lvl="1" indent="-57150" algn="l" defTabSz="177800">
            <a:lnSpc>
              <a:spcPct val="90000"/>
            </a:lnSpc>
            <a:spcBef>
              <a:spcPct val="0"/>
            </a:spcBef>
            <a:spcAft>
              <a:spcPct val="20000"/>
            </a:spcAft>
            <a:buChar char="••"/>
          </a:pPr>
          <a:endParaRPr lang="en-PH" sz="400" kern="1200" dirty="0"/>
        </a:p>
      </dsp:txBody>
      <dsp:txXfrm>
        <a:off x="0" y="1184095"/>
        <a:ext cx="8534400" cy="67532"/>
      </dsp:txXfrm>
    </dsp:sp>
    <dsp:sp modelId="{2DE16FAD-88A1-4F18-B02C-22252E33F466}">
      <dsp:nvSpPr>
        <dsp:cNvPr id="0" name=""/>
        <dsp:cNvSpPr/>
      </dsp:nvSpPr>
      <dsp:spPr>
        <a:xfrm>
          <a:off x="0" y="1251627"/>
          <a:ext cx="8534400" cy="1180899"/>
        </a:xfrm>
        <a:prstGeom prst="roundRect">
          <a:avLst/>
        </a:prstGeom>
        <a:gradFill rotWithShape="0">
          <a:gsLst>
            <a:gs pos="0">
              <a:schemeClr val="accent3">
                <a:hueOff val="0"/>
                <a:satOff val="0"/>
                <a:lumOff val="0"/>
                <a:alphaOff val="0"/>
                <a:tint val="58000"/>
                <a:satMod val="300000"/>
              </a:schemeClr>
            </a:gs>
            <a:gs pos="100000">
              <a:schemeClr val="accent3">
                <a:hueOff val="0"/>
                <a:satOff val="0"/>
                <a:lumOff val="0"/>
                <a:alphaOff val="0"/>
                <a:tint val="68000"/>
                <a:satMod val="300000"/>
              </a:schemeClr>
            </a:gs>
          </a:gsLst>
          <a:path path="rect">
            <a:fillToRect l="50000" t="50000" r="50000" b="50000"/>
          </a:path>
        </a:gradFill>
        <a:ln>
          <a:noFill/>
        </a:ln>
        <a:effectLst>
          <a:outerShdw blurRad="45000" dist="25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520700" lvl="0" indent="-520700" algn="l" defTabSz="1066800">
            <a:lnSpc>
              <a:spcPct val="90000"/>
            </a:lnSpc>
            <a:spcBef>
              <a:spcPct val="0"/>
            </a:spcBef>
            <a:spcAft>
              <a:spcPct val="35000"/>
            </a:spcAft>
          </a:pPr>
          <a:r>
            <a:rPr lang="en-US" sz="2400" kern="1200" dirty="0" smtClean="0">
              <a:cs typeface="MV Boli" pitchFamily="2" charset="0"/>
            </a:rPr>
            <a:t>2.  assign one of the division supervisors as Division Testing Coordinator </a:t>
          </a:r>
          <a:endParaRPr lang="en-PH" sz="2400" kern="1200" dirty="0"/>
        </a:p>
      </dsp:txBody>
      <dsp:txXfrm>
        <a:off x="0" y="1251627"/>
        <a:ext cx="8534400" cy="1180899"/>
      </dsp:txXfrm>
    </dsp:sp>
    <dsp:sp modelId="{888997C2-B203-4309-AFAA-5945AC4E32F1}">
      <dsp:nvSpPr>
        <dsp:cNvPr id="0" name=""/>
        <dsp:cNvSpPr/>
      </dsp:nvSpPr>
      <dsp:spPr>
        <a:xfrm>
          <a:off x="0" y="2432527"/>
          <a:ext cx="8534400" cy="67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0967" tIns="6350" rIns="35560" bIns="6350" numCol="1" spcCol="1270" anchor="t" anchorCtr="0">
          <a:noAutofit/>
        </a:bodyPr>
        <a:lstStyle/>
        <a:p>
          <a:pPr marL="57150" lvl="1" indent="-57150" algn="l" defTabSz="177800">
            <a:lnSpc>
              <a:spcPct val="90000"/>
            </a:lnSpc>
            <a:spcBef>
              <a:spcPct val="0"/>
            </a:spcBef>
            <a:spcAft>
              <a:spcPct val="20000"/>
            </a:spcAft>
            <a:buChar char="••"/>
          </a:pPr>
          <a:endParaRPr lang="en-PH" sz="400" kern="1200"/>
        </a:p>
      </dsp:txBody>
      <dsp:txXfrm>
        <a:off x="0" y="2432527"/>
        <a:ext cx="8534400" cy="67532"/>
      </dsp:txXfrm>
    </dsp:sp>
    <dsp:sp modelId="{E16CB67D-CF47-40C1-9D3A-D5491F6D8020}">
      <dsp:nvSpPr>
        <dsp:cNvPr id="0" name=""/>
        <dsp:cNvSpPr/>
      </dsp:nvSpPr>
      <dsp:spPr>
        <a:xfrm>
          <a:off x="0" y="2500060"/>
          <a:ext cx="8534400" cy="1180899"/>
        </a:xfrm>
        <a:prstGeom prst="roundRect">
          <a:avLst/>
        </a:prstGeom>
        <a:gradFill rotWithShape="0">
          <a:gsLst>
            <a:gs pos="0">
              <a:schemeClr val="accent4">
                <a:hueOff val="0"/>
                <a:satOff val="0"/>
                <a:lumOff val="0"/>
                <a:alphaOff val="0"/>
                <a:tint val="58000"/>
                <a:satMod val="300000"/>
              </a:schemeClr>
            </a:gs>
            <a:gs pos="100000">
              <a:schemeClr val="accent4">
                <a:hueOff val="0"/>
                <a:satOff val="0"/>
                <a:lumOff val="0"/>
                <a:alphaOff val="0"/>
                <a:tint val="68000"/>
                <a:satMod val="300000"/>
              </a:schemeClr>
            </a:gs>
          </a:gsLst>
          <a:path path="rect">
            <a:fillToRect l="50000" t="50000" r="50000" b="50000"/>
          </a:path>
        </a:gradFill>
        <a:ln>
          <a:noFill/>
        </a:ln>
        <a:effectLst>
          <a:outerShdw blurRad="45000" dist="25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520700" lvl="0" indent="-520700" algn="l" defTabSz="1066800">
            <a:lnSpc>
              <a:spcPct val="90000"/>
            </a:lnSpc>
            <a:spcBef>
              <a:spcPct val="0"/>
            </a:spcBef>
            <a:spcAft>
              <a:spcPct val="35000"/>
            </a:spcAft>
          </a:pPr>
          <a:r>
            <a:rPr lang="en-US" sz="2400" kern="1200" dirty="0" smtClean="0">
              <a:cs typeface="MV Boli" pitchFamily="2" charset="0"/>
            </a:rPr>
            <a:t>3.  designate Room Examiners who are reliable, competent, experienced in the conduct of NCAE and have no history of lost Test Booklets </a:t>
          </a:r>
          <a:r>
            <a:rPr lang="en-US" sz="2400" b="1" kern="1200" dirty="0" smtClean="0">
              <a:cs typeface="MV Boli" pitchFamily="2" charset="0"/>
            </a:rPr>
            <a:t>(TBs)</a:t>
          </a:r>
          <a:endParaRPr lang="en-US" sz="2400" kern="1200" dirty="0" smtClean="0">
            <a:cs typeface="MV Boli" pitchFamily="2" charset="0"/>
          </a:endParaRPr>
        </a:p>
      </dsp:txBody>
      <dsp:txXfrm>
        <a:off x="0" y="2500060"/>
        <a:ext cx="8534400" cy="1180899"/>
      </dsp:txXfrm>
    </dsp:sp>
    <dsp:sp modelId="{CA1034AD-B6C7-4B90-8063-4218B9389DC1}">
      <dsp:nvSpPr>
        <dsp:cNvPr id="0" name=""/>
        <dsp:cNvSpPr/>
      </dsp:nvSpPr>
      <dsp:spPr>
        <a:xfrm>
          <a:off x="0" y="3692704"/>
          <a:ext cx="8534400" cy="1180899"/>
        </a:xfrm>
        <a:prstGeom prst="roundRect">
          <a:avLst/>
        </a:prstGeom>
        <a:gradFill rotWithShape="0">
          <a:gsLst>
            <a:gs pos="0">
              <a:schemeClr val="accent5">
                <a:hueOff val="0"/>
                <a:satOff val="0"/>
                <a:lumOff val="0"/>
                <a:alphaOff val="0"/>
                <a:tint val="58000"/>
                <a:satMod val="300000"/>
              </a:schemeClr>
            </a:gs>
            <a:gs pos="100000">
              <a:schemeClr val="accent5">
                <a:hueOff val="0"/>
                <a:satOff val="0"/>
                <a:lumOff val="0"/>
                <a:alphaOff val="0"/>
                <a:tint val="68000"/>
                <a:satMod val="300000"/>
              </a:schemeClr>
            </a:gs>
          </a:gsLst>
          <a:path path="rect">
            <a:fillToRect l="50000" t="50000" r="50000" b="50000"/>
          </a:path>
        </a:gradFill>
        <a:ln>
          <a:noFill/>
        </a:ln>
        <a:effectLst>
          <a:outerShdw blurRad="45000" dist="25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520700" lvl="0" indent="-520700" algn="l" defTabSz="1066800">
            <a:lnSpc>
              <a:spcPct val="90000"/>
            </a:lnSpc>
            <a:spcBef>
              <a:spcPct val="0"/>
            </a:spcBef>
            <a:spcAft>
              <a:spcPct val="35000"/>
            </a:spcAft>
          </a:pPr>
          <a:r>
            <a:rPr lang="en-US" sz="2400" kern="1200" dirty="0" smtClean="0">
              <a:cs typeface="MV Boli" pitchFamily="2" charset="0"/>
            </a:rPr>
            <a:t>4.  remind PSS to manage tardiness of some private school teachers on examination day.</a:t>
          </a:r>
        </a:p>
        <a:p>
          <a:pPr lvl="0" algn="l" defTabSz="1066800">
            <a:lnSpc>
              <a:spcPct val="90000"/>
            </a:lnSpc>
            <a:spcBef>
              <a:spcPct val="0"/>
            </a:spcBef>
            <a:spcAft>
              <a:spcPct val="35000"/>
            </a:spcAft>
          </a:pPr>
          <a:endParaRPr lang="en-PH" sz="500" kern="1200" dirty="0"/>
        </a:p>
      </dsp:txBody>
      <dsp:txXfrm>
        <a:off x="0" y="3692704"/>
        <a:ext cx="8534400" cy="1180899"/>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1D8C21A-5AA4-4571-AD35-A11C890674B4}">
      <dsp:nvSpPr>
        <dsp:cNvPr id="0" name=""/>
        <dsp:cNvSpPr/>
      </dsp:nvSpPr>
      <dsp:spPr>
        <a:xfrm>
          <a:off x="1371599" y="0"/>
          <a:ext cx="6400800" cy="6400800"/>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24FFDF-7E18-4C67-BF8E-3A945906D8D3}">
      <dsp:nvSpPr>
        <dsp:cNvPr id="0" name=""/>
        <dsp:cNvSpPr/>
      </dsp:nvSpPr>
      <dsp:spPr>
        <a:xfrm>
          <a:off x="1523999" y="609598"/>
          <a:ext cx="2496312" cy="2496312"/>
        </a:xfrm>
        <a:prstGeom prst="round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fil-PH" sz="1800" kern="1200" dirty="0" smtClean="0"/>
            <a:t>AM Session</a:t>
          </a:r>
        </a:p>
        <a:p>
          <a:pPr lvl="0" algn="ctr" defTabSz="800100">
            <a:lnSpc>
              <a:spcPct val="90000"/>
            </a:lnSpc>
            <a:spcBef>
              <a:spcPct val="0"/>
            </a:spcBef>
            <a:spcAft>
              <a:spcPct val="35000"/>
            </a:spcAft>
          </a:pPr>
          <a:r>
            <a:rPr lang="fil-PH" sz="1800" b="1" kern="1200" dirty="0" smtClean="0">
              <a:solidFill>
                <a:srgbClr val="00B0F0"/>
              </a:solidFill>
            </a:rPr>
            <a:t>Booklet 1</a:t>
          </a:r>
          <a:r>
            <a:rPr lang="fil-PH" sz="1800" kern="1200" dirty="0" smtClean="0">
              <a:solidFill>
                <a:srgbClr val="00B0F0"/>
              </a:solidFill>
            </a:rPr>
            <a:t> </a:t>
          </a:r>
        </a:p>
        <a:p>
          <a:pPr lvl="0" algn="ctr" defTabSz="800100">
            <a:lnSpc>
              <a:spcPct val="90000"/>
            </a:lnSpc>
            <a:spcBef>
              <a:spcPct val="0"/>
            </a:spcBef>
            <a:spcAft>
              <a:spcPct val="35000"/>
            </a:spcAft>
          </a:pPr>
          <a:r>
            <a:rPr lang="fil-PH" sz="1800" b="1" kern="1200" dirty="0" smtClean="0"/>
            <a:t>(EDQ, RC, MA, VA, SA, LRA, OIISSS)</a:t>
          </a:r>
        </a:p>
        <a:p>
          <a:pPr lvl="0" algn="ctr" defTabSz="800100">
            <a:lnSpc>
              <a:spcPct val="90000"/>
            </a:lnSpc>
            <a:spcBef>
              <a:spcPct val="0"/>
            </a:spcBef>
            <a:spcAft>
              <a:spcPct val="35000"/>
            </a:spcAft>
          </a:pPr>
          <a:r>
            <a:rPr lang="fil-PH" sz="1800" b="1" kern="1200" dirty="0" smtClean="0">
              <a:solidFill>
                <a:srgbClr val="00B050"/>
              </a:solidFill>
            </a:rPr>
            <a:t>Odd</a:t>
          </a:r>
          <a:r>
            <a:rPr lang="fil-PH" sz="1800" kern="1200" dirty="0" smtClean="0"/>
            <a:t>-numbered rows</a:t>
          </a:r>
          <a:endParaRPr lang="fil-PH" sz="1800" kern="1200" dirty="0"/>
        </a:p>
      </dsp:txBody>
      <dsp:txXfrm>
        <a:off x="1523999" y="609598"/>
        <a:ext cx="2496312" cy="2496312"/>
      </dsp:txXfrm>
    </dsp:sp>
    <dsp:sp modelId="{39EEAF48-0C17-4125-886B-79750AEFE539}">
      <dsp:nvSpPr>
        <dsp:cNvPr id="0" name=""/>
        <dsp:cNvSpPr/>
      </dsp:nvSpPr>
      <dsp:spPr>
        <a:xfrm>
          <a:off x="5181603" y="609598"/>
          <a:ext cx="2496312" cy="2496312"/>
        </a:xfrm>
        <a:prstGeom prst="round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fil-PH" sz="1800" kern="1200" dirty="0" smtClean="0"/>
            <a:t>AM Session</a:t>
          </a:r>
        </a:p>
        <a:p>
          <a:pPr lvl="0" algn="ctr" defTabSz="800100">
            <a:lnSpc>
              <a:spcPct val="90000"/>
            </a:lnSpc>
            <a:spcBef>
              <a:spcPct val="0"/>
            </a:spcBef>
            <a:spcAft>
              <a:spcPct val="35000"/>
            </a:spcAft>
          </a:pPr>
          <a:r>
            <a:rPr lang="fil-PH" sz="1800" b="1" kern="1200" dirty="0" smtClean="0">
              <a:solidFill>
                <a:srgbClr val="FFC000"/>
              </a:solidFill>
            </a:rPr>
            <a:t>Booklet 2 </a:t>
          </a:r>
        </a:p>
        <a:p>
          <a:pPr lvl="0" algn="ctr" defTabSz="800100">
            <a:lnSpc>
              <a:spcPct val="90000"/>
            </a:lnSpc>
            <a:spcBef>
              <a:spcPct val="0"/>
            </a:spcBef>
            <a:spcAft>
              <a:spcPct val="35000"/>
            </a:spcAft>
          </a:pPr>
          <a:r>
            <a:rPr lang="fil-PH" sz="1800" b="1" kern="1200" dirty="0" smtClean="0"/>
            <a:t>(HUMSS, STEM, ABM, TVA) </a:t>
          </a:r>
        </a:p>
        <a:p>
          <a:pPr lvl="0" algn="ctr" defTabSz="800100">
            <a:lnSpc>
              <a:spcPct val="90000"/>
            </a:lnSpc>
            <a:spcBef>
              <a:spcPct val="0"/>
            </a:spcBef>
            <a:spcAft>
              <a:spcPct val="35000"/>
            </a:spcAft>
          </a:pPr>
          <a:r>
            <a:rPr lang="fil-PH" sz="1800" b="1" kern="1200" dirty="0" smtClean="0">
              <a:solidFill>
                <a:srgbClr val="00B0F0"/>
              </a:solidFill>
            </a:rPr>
            <a:t>Even</a:t>
          </a:r>
          <a:r>
            <a:rPr lang="fil-PH" sz="1800" kern="1200" dirty="0" smtClean="0"/>
            <a:t>-numbered rows</a:t>
          </a:r>
          <a:endParaRPr lang="fil-PH" sz="1800" kern="1200" dirty="0"/>
        </a:p>
      </dsp:txBody>
      <dsp:txXfrm>
        <a:off x="5181603" y="609598"/>
        <a:ext cx="2496312" cy="2496312"/>
      </dsp:txXfrm>
    </dsp:sp>
    <dsp:sp modelId="{85B6F5F9-9885-49C4-8297-1ED0C662EA3E}">
      <dsp:nvSpPr>
        <dsp:cNvPr id="0" name=""/>
        <dsp:cNvSpPr/>
      </dsp:nvSpPr>
      <dsp:spPr>
        <a:xfrm>
          <a:off x="1523999" y="3352803"/>
          <a:ext cx="2496312" cy="2496312"/>
        </a:xfrm>
        <a:prstGeom prst="round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fil-PH" sz="1800" kern="1200" dirty="0" smtClean="0"/>
            <a:t>PM Session</a:t>
          </a:r>
        </a:p>
        <a:p>
          <a:pPr lvl="0" algn="ctr" defTabSz="800100">
            <a:lnSpc>
              <a:spcPct val="90000"/>
            </a:lnSpc>
            <a:spcBef>
              <a:spcPct val="0"/>
            </a:spcBef>
            <a:spcAft>
              <a:spcPct val="35000"/>
            </a:spcAft>
          </a:pPr>
          <a:r>
            <a:rPr lang="fil-PH" sz="1800" b="1" kern="1200" dirty="0" smtClean="0">
              <a:solidFill>
                <a:srgbClr val="FFC000"/>
              </a:solidFill>
            </a:rPr>
            <a:t>Booklet 2 </a:t>
          </a:r>
        </a:p>
        <a:p>
          <a:pPr lvl="0" algn="ctr" defTabSz="800100">
            <a:lnSpc>
              <a:spcPct val="90000"/>
            </a:lnSpc>
            <a:spcBef>
              <a:spcPct val="0"/>
            </a:spcBef>
            <a:spcAft>
              <a:spcPct val="35000"/>
            </a:spcAft>
          </a:pPr>
          <a:r>
            <a:rPr lang="fil-PH" sz="1800" b="1" kern="1200" dirty="0" smtClean="0"/>
            <a:t>(HUMSS, STEM, ABM, TVA) </a:t>
          </a:r>
        </a:p>
        <a:p>
          <a:pPr lvl="0" algn="ctr" defTabSz="800100">
            <a:lnSpc>
              <a:spcPct val="90000"/>
            </a:lnSpc>
            <a:spcBef>
              <a:spcPct val="0"/>
            </a:spcBef>
            <a:spcAft>
              <a:spcPct val="35000"/>
            </a:spcAft>
          </a:pPr>
          <a:r>
            <a:rPr lang="fil-PH" sz="1800" b="1" kern="1200" dirty="0" smtClean="0">
              <a:solidFill>
                <a:srgbClr val="00B050"/>
              </a:solidFill>
            </a:rPr>
            <a:t>Odd</a:t>
          </a:r>
          <a:r>
            <a:rPr lang="fil-PH" sz="1800" kern="1200" dirty="0" smtClean="0"/>
            <a:t>-numbered rows</a:t>
          </a:r>
          <a:endParaRPr lang="fil-PH" sz="1800" kern="1200" dirty="0"/>
        </a:p>
      </dsp:txBody>
      <dsp:txXfrm>
        <a:off x="1523999" y="3352803"/>
        <a:ext cx="2496312" cy="2496312"/>
      </dsp:txXfrm>
    </dsp:sp>
    <dsp:sp modelId="{B56D26DA-2EA4-4F6E-97FB-6B715393D877}">
      <dsp:nvSpPr>
        <dsp:cNvPr id="0" name=""/>
        <dsp:cNvSpPr/>
      </dsp:nvSpPr>
      <dsp:spPr>
        <a:xfrm>
          <a:off x="5410190" y="3352803"/>
          <a:ext cx="2496312" cy="2496312"/>
        </a:xfrm>
        <a:prstGeom prst="round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fil-PH" sz="1800" kern="1200" dirty="0" smtClean="0"/>
            <a:t>PM Session</a:t>
          </a:r>
        </a:p>
        <a:p>
          <a:pPr lvl="0" algn="ctr" defTabSz="800100">
            <a:lnSpc>
              <a:spcPct val="90000"/>
            </a:lnSpc>
            <a:spcBef>
              <a:spcPct val="0"/>
            </a:spcBef>
            <a:spcAft>
              <a:spcPct val="35000"/>
            </a:spcAft>
          </a:pPr>
          <a:r>
            <a:rPr lang="fil-PH" sz="1800" b="1" kern="1200" dirty="0" smtClean="0">
              <a:solidFill>
                <a:srgbClr val="00B0F0"/>
              </a:solidFill>
            </a:rPr>
            <a:t>Booklet 1</a:t>
          </a:r>
          <a:r>
            <a:rPr lang="fil-PH" sz="1800" kern="1200" dirty="0" smtClean="0">
              <a:solidFill>
                <a:srgbClr val="00B0F0"/>
              </a:solidFill>
            </a:rPr>
            <a:t> </a:t>
          </a:r>
        </a:p>
        <a:p>
          <a:pPr lvl="0" algn="ctr" defTabSz="800100">
            <a:lnSpc>
              <a:spcPct val="90000"/>
            </a:lnSpc>
            <a:spcBef>
              <a:spcPct val="0"/>
            </a:spcBef>
            <a:spcAft>
              <a:spcPct val="35000"/>
            </a:spcAft>
          </a:pPr>
          <a:r>
            <a:rPr lang="fil-PH" sz="1800" b="1" kern="1200" dirty="0" smtClean="0"/>
            <a:t>(EDQ, RC, MA, VA, SA, LRA, OIISSS)</a:t>
          </a:r>
        </a:p>
        <a:p>
          <a:pPr lvl="0" algn="ctr" defTabSz="800100">
            <a:lnSpc>
              <a:spcPct val="90000"/>
            </a:lnSpc>
            <a:spcBef>
              <a:spcPct val="0"/>
            </a:spcBef>
            <a:spcAft>
              <a:spcPct val="35000"/>
            </a:spcAft>
          </a:pPr>
          <a:r>
            <a:rPr lang="fil-PH" sz="1800" b="1" kern="1200" dirty="0" smtClean="0">
              <a:solidFill>
                <a:srgbClr val="00B0F0"/>
              </a:solidFill>
            </a:rPr>
            <a:t>Even</a:t>
          </a:r>
          <a:r>
            <a:rPr lang="fil-PH" sz="1800" kern="1200" dirty="0" smtClean="0"/>
            <a:t>-numbered rows</a:t>
          </a:r>
          <a:endParaRPr lang="fil-PH" sz="1800" kern="1200" dirty="0"/>
        </a:p>
      </dsp:txBody>
      <dsp:txXfrm>
        <a:off x="5410190" y="3352803"/>
        <a:ext cx="2496312" cy="249631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2"/>
            <a:ext cx="2980055" cy="482838"/>
          </a:xfrm>
          <a:prstGeom prst="rect">
            <a:avLst/>
          </a:prstGeom>
        </p:spPr>
        <p:txBody>
          <a:bodyPr vert="horz" lIns="92446" tIns="46223" rIns="92446" bIns="46223" rtlCol="0"/>
          <a:lstStyle>
            <a:lvl1pPr algn="l">
              <a:defRPr sz="1200"/>
            </a:lvl1pPr>
          </a:lstStyle>
          <a:p>
            <a:endParaRPr lang="fil-PH"/>
          </a:p>
        </p:txBody>
      </p:sp>
      <p:sp>
        <p:nvSpPr>
          <p:cNvPr id="3" name="Date Placeholder 2"/>
          <p:cNvSpPr>
            <a:spLocks noGrp="1"/>
          </p:cNvSpPr>
          <p:nvPr>
            <p:ph type="dt" idx="1"/>
          </p:nvPr>
        </p:nvSpPr>
        <p:spPr>
          <a:xfrm>
            <a:off x="3895407" y="2"/>
            <a:ext cx="2980055" cy="482838"/>
          </a:xfrm>
          <a:prstGeom prst="rect">
            <a:avLst/>
          </a:prstGeom>
        </p:spPr>
        <p:txBody>
          <a:bodyPr vert="horz" lIns="92446" tIns="46223" rIns="92446" bIns="46223" rtlCol="0"/>
          <a:lstStyle>
            <a:lvl1pPr algn="r">
              <a:defRPr sz="1200"/>
            </a:lvl1pPr>
          </a:lstStyle>
          <a:p>
            <a:fld id="{1589E9A1-6B98-482B-96AC-07C566872581}" type="datetimeFigureOut">
              <a:rPr lang="fil-PH" smtClean="0"/>
              <a:pPr/>
              <a:t>8/14/2015</a:t>
            </a:fld>
            <a:endParaRPr lang="fil-PH"/>
          </a:p>
        </p:txBody>
      </p:sp>
      <p:sp>
        <p:nvSpPr>
          <p:cNvPr id="4" name="Slide Image Placeholder 3"/>
          <p:cNvSpPr>
            <a:spLocks noGrp="1" noRot="1" noChangeAspect="1"/>
          </p:cNvSpPr>
          <p:nvPr>
            <p:ph type="sldImg" idx="2"/>
          </p:nvPr>
        </p:nvSpPr>
        <p:spPr>
          <a:xfrm>
            <a:off x="1025525" y="723900"/>
            <a:ext cx="4827588" cy="3621088"/>
          </a:xfrm>
          <a:prstGeom prst="rect">
            <a:avLst/>
          </a:prstGeom>
          <a:noFill/>
          <a:ln w="12700">
            <a:solidFill>
              <a:prstClr val="black"/>
            </a:solidFill>
          </a:ln>
        </p:spPr>
        <p:txBody>
          <a:bodyPr vert="horz" lIns="92446" tIns="46223" rIns="92446" bIns="46223" rtlCol="0" anchor="ctr"/>
          <a:lstStyle/>
          <a:p>
            <a:endParaRPr lang="fil-PH"/>
          </a:p>
        </p:txBody>
      </p:sp>
      <p:sp>
        <p:nvSpPr>
          <p:cNvPr id="5" name="Notes Placeholder 4"/>
          <p:cNvSpPr>
            <a:spLocks noGrp="1"/>
          </p:cNvSpPr>
          <p:nvPr>
            <p:ph type="body" sz="quarter" idx="3"/>
          </p:nvPr>
        </p:nvSpPr>
        <p:spPr>
          <a:xfrm>
            <a:off x="687705" y="4586964"/>
            <a:ext cx="5501640" cy="4345543"/>
          </a:xfrm>
          <a:prstGeom prst="rect">
            <a:avLst/>
          </a:prstGeom>
        </p:spPr>
        <p:txBody>
          <a:bodyPr vert="horz" lIns="92446" tIns="46223" rIns="92446" bIns="46223"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l-PH"/>
          </a:p>
        </p:txBody>
      </p:sp>
      <p:sp>
        <p:nvSpPr>
          <p:cNvPr id="6" name="Footer Placeholder 5"/>
          <p:cNvSpPr>
            <a:spLocks noGrp="1"/>
          </p:cNvSpPr>
          <p:nvPr>
            <p:ph type="ftr" sz="quarter" idx="4"/>
          </p:nvPr>
        </p:nvSpPr>
        <p:spPr>
          <a:xfrm>
            <a:off x="2" y="9172250"/>
            <a:ext cx="2980055" cy="482838"/>
          </a:xfrm>
          <a:prstGeom prst="rect">
            <a:avLst/>
          </a:prstGeom>
        </p:spPr>
        <p:txBody>
          <a:bodyPr vert="horz" lIns="92446" tIns="46223" rIns="92446" bIns="46223" rtlCol="0" anchor="b"/>
          <a:lstStyle>
            <a:lvl1pPr algn="l">
              <a:defRPr sz="1200"/>
            </a:lvl1pPr>
          </a:lstStyle>
          <a:p>
            <a:endParaRPr lang="fil-PH"/>
          </a:p>
        </p:txBody>
      </p:sp>
      <p:sp>
        <p:nvSpPr>
          <p:cNvPr id="7" name="Slide Number Placeholder 6"/>
          <p:cNvSpPr>
            <a:spLocks noGrp="1"/>
          </p:cNvSpPr>
          <p:nvPr>
            <p:ph type="sldNum" sz="quarter" idx="5"/>
          </p:nvPr>
        </p:nvSpPr>
        <p:spPr>
          <a:xfrm>
            <a:off x="3895407" y="9172250"/>
            <a:ext cx="2980055" cy="482838"/>
          </a:xfrm>
          <a:prstGeom prst="rect">
            <a:avLst/>
          </a:prstGeom>
        </p:spPr>
        <p:txBody>
          <a:bodyPr vert="horz" lIns="92446" tIns="46223" rIns="92446" bIns="46223" rtlCol="0" anchor="b"/>
          <a:lstStyle>
            <a:lvl1pPr algn="r">
              <a:defRPr sz="1200"/>
            </a:lvl1pPr>
          </a:lstStyle>
          <a:p>
            <a:fld id="{1AA238AD-89B8-48F4-BAA6-72B39A2361B3}" type="slidenum">
              <a:rPr lang="fil-PH" smtClean="0"/>
              <a:pPr/>
              <a:t>‹#›</a:t>
            </a:fld>
            <a:endParaRPr lang="fil-PH"/>
          </a:p>
        </p:txBody>
      </p:sp>
    </p:spTree>
    <p:extLst>
      <p:ext uri="{BB962C8B-B14F-4D97-AF65-F5344CB8AC3E}">
        <p14:creationId xmlns:p14="http://schemas.microsoft.com/office/powerpoint/2010/main" xmlns="" val="4233046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5778124"/>
            <a:ext cx="9144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0" y="0"/>
            <a:ext cx="9144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828675" y="2292095"/>
            <a:ext cx="7572375" cy="2219691"/>
          </a:xfrm>
        </p:spPr>
        <p:txBody>
          <a:bodyPr anchor="ctr">
            <a:normAutofit/>
          </a:bodyPr>
          <a:lstStyle>
            <a:lvl1pPr algn="l">
              <a:defRPr sz="4400" cap="all" baseline="0"/>
            </a:lvl1pPr>
          </a:lstStyle>
          <a:p>
            <a:r>
              <a:rPr lang="en-US" smtClean="0"/>
              <a:t>Click to edit Master title style</a:t>
            </a:r>
            <a:endParaRPr/>
          </a:p>
        </p:txBody>
      </p:sp>
      <p:sp>
        <p:nvSpPr>
          <p:cNvPr id="3" name="Subtitle 2"/>
          <p:cNvSpPr>
            <a:spLocks noGrp="1"/>
          </p:cNvSpPr>
          <p:nvPr>
            <p:ph type="subTitle" idx="1"/>
          </p:nvPr>
        </p:nvSpPr>
        <p:spPr>
          <a:xfrm>
            <a:off x="828674" y="4511785"/>
            <a:ext cx="7572376"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fld id="{145E9BB2-D183-4F6F-9B34-9519DFBFCAE6}" type="datetime1">
              <a:rPr lang="fil-PH" smtClean="0"/>
              <a:pPr/>
              <a:t>8/14/2015</a:t>
            </a:fld>
            <a:endParaRPr lang="fil-PH"/>
          </a:p>
        </p:txBody>
      </p:sp>
      <p:sp>
        <p:nvSpPr>
          <p:cNvPr id="5" name="Footer Placeholder 4"/>
          <p:cNvSpPr>
            <a:spLocks noGrp="1"/>
          </p:cNvSpPr>
          <p:nvPr>
            <p:ph type="ftr" sz="quarter" idx="11"/>
          </p:nvPr>
        </p:nvSpPr>
        <p:spPr/>
        <p:txBody>
          <a:bodyPr/>
          <a:lstStyle/>
          <a:p>
            <a:endParaRPr lang="fil-PH"/>
          </a:p>
        </p:txBody>
      </p:sp>
      <p:sp>
        <p:nvSpPr>
          <p:cNvPr id="6" name="Slide Number Placeholder 5"/>
          <p:cNvSpPr>
            <a:spLocks noGrp="1"/>
          </p:cNvSpPr>
          <p:nvPr>
            <p:ph type="sldNum" sz="quarter" idx="12"/>
          </p:nvPr>
        </p:nvSpPr>
        <p:spPr/>
        <p:txBody>
          <a:bodyPr/>
          <a:lstStyle/>
          <a:p>
            <a:fld id="{123F7771-3327-4F8A-BF69-CA24EFC23DA9}" type="slidenum">
              <a:rPr lang="fil-PH" smtClean="0"/>
              <a:pPr/>
              <a:t>‹#›</a:t>
            </a:fld>
            <a:endParaRPr lang="fil-PH"/>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xmlns="">
                  <a14:imgLayer r:embed="rId3">
                    <a14:imgEffect>
                      <a14:saturation sat="30000"/>
                    </a14:imgEffect>
                  </a14:imgLayer>
                </a14:imgProps>
              </a:ext>
              <a:ext uri="{28A0092B-C50C-407E-A947-70E740481C1C}">
                <a14:useLocalDpi xmlns:a14="http://schemas.microsoft.com/office/drawing/2010/main" xmlns="" val="0"/>
              </a:ext>
            </a:extLst>
          </a:blip>
          <a:srcRect/>
          <a:stretch/>
        </p:blipFill>
        <p:spPr>
          <a:xfrm>
            <a:off x="993334" y="0"/>
            <a:ext cx="1310643" cy="2292094"/>
          </a:xfrm>
          <a:prstGeom prst="rect">
            <a:avLst/>
          </a:prstGeom>
        </p:spPr>
      </p:pic>
    </p:spTree>
    <p:extLst>
      <p:ext uri="{BB962C8B-B14F-4D97-AF65-F5344CB8AC3E}">
        <p14:creationId xmlns:p14="http://schemas.microsoft.com/office/powerpoint/2010/main" xmlns="" val="165975651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smtClean="0"/>
              <a:t>Click to edit Master title style</a:t>
            </a:r>
            <a:endParaRPr/>
          </a:p>
        </p:txBody>
      </p:sp>
      <p:sp>
        <p:nvSpPr>
          <p:cNvPr id="3" name="Picture Placeholder 2"/>
          <p:cNvSpPr>
            <a:spLocks noGrp="1"/>
          </p:cNvSpPr>
          <p:nvPr>
            <p:ph type="pic" idx="1"/>
          </p:nvPr>
        </p:nvSpPr>
        <p:spPr>
          <a:xfrm>
            <a:off x="3491003" y="1600200"/>
            <a:ext cx="4823184"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828675" y="1600200"/>
            <a:ext cx="2547747"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2594CC-AF4C-4F92-BBF2-9446FF887AA2}" type="datetime1">
              <a:rPr lang="fil-PH" smtClean="0"/>
              <a:pPr/>
              <a:t>8/14/2015</a:t>
            </a:fld>
            <a:endParaRPr lang="fil-PH"/>
          </a:p>
        </p:txBody>
      </p:sp>
      <p:sp>
        <p:nvSpPr>
          <p:cNvPr id="6" name="Footer Placeholder 5"/>
          <p:cNvSpPr>
            <a:spLocks noGrp="1"/>
          </p:cNvSpPr>
          <p:nvPr>
            <p:ph type="ftr" sz="quarter" idx="11"/>
          </p:nvPr>
        </p:nvSpPr>
        <p:spPr/>
        <p:txBody>
          <a:bodyPr/>
          <a:lstStyle/>
          <a:p>
            <a:endParaRPr lang="fil-PH"/>
          </a:p>
        </p:txBody>
      </p:sp>
      <p:sp>
        <p:nvSpPr>
          <p:cNvPr id="7" name="Slide Number Placeholder 6"/>
          <p:cNvSpPr>
            <a:spLocks noGrp="1"/>
          </p:cNvSpPr>
          <p:nvPr>
            <p:ph type="sldNum" sz="quarter" idx="12"/>
          </p:nvPr>
        </p:nvSpPr>
        <p:spPr/>
        <p:txBody>
          <a:bodyPr/>
          <a:lstStyle/>
          <a:p>
            <a:fld id="{123F7771-3327-4F8A-BF69-CA24EFC23DA9}" type="slidenum">
              <a:rPr lang="fil-PH" smtClean="0"/>
              <a:pPr/>
              <a:t>‹#›</a:t>
            </a:fld>
            <a:endParaRPr lang="fil-PH"/>
          </a:p>
        </p:txBody>
      </p:sp>
    </p:spTree>
    <p:extLst>
      <p:ext uri="{BB962C8B-B14F-4D97-AF65-F5344CB8AC3E}">
        <p14:creationId xmlns:p14="http://schemas.microsoft.com/office/powerpoint/2010/main" xmlns="" val="76963709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DA4737B6-9FDC-497E-8535-0421A2F6BB21}" type="datetime1">
              <a:rPr lang="fil-PH" smtClean="0"/>
              <a:pPr/>
              <a:t>8/14/2015</a:t>
            </a:fld>
            <a:endParaRPr lang="fil-PH"/>
          </a:p>
        </p:txBody>
      </p:sp>
      <p:sp>
        <p:nvSpPr>
          <p:cNvPr id="5" name="Footer Placeholder 4"/>
          <p:cNvSpPr>
            <a:spLocks noGrp="1"/>
          </p:cNvSpPr>
          <p:nvPr>
            <p:ph type="ftr" sz="quarter" idx="11"/>
          </p:nvPr>
        </p:nvSpPr>
        <p:spPr/>
        <p:txBody>
          <a:bodyPr/>
          <a:lstStyle/>
          <a:p>
            <a:endParaRPr lang="fil-PH"/>
          </a:p>
        </p:txBody>
      </p:sp>
      <p:sp>
        <p:nvSpPr>
          <p:cNvPr id="6" name="Slide Number Placeholder 5"/>
          <p:cNvSpPr>
            <a:spLocks noGrp="1"/>
          </p:cNvSpPr>
          <p:nvPr>
            <p:ph type="sldNum" sz="quarter" idx="12"/>
          </p:nvPr>
        </p:nvSpPr>
        <p:spPr/>
        <p:txBody>
          <a:bodyPr/>
          <a:lstStyle/>
          <a:p>
            <a:fld id="{123F7771-3327-4F8A-BF69-CA24EFC23DA9}" type="slidenum">
              <a:rPr lang="fil-PH" smtClean="0"/>
              <a:pPr/>
              <a:t>‹#›</a:t>
            </a:fld>
            <a:endParaRPr lang="fil-PH"/>
          </a:p>
        </p:txBody>
      </p:sp>
    </p:spTree>
    <p:extLst>
      <p:ext uri="{BB962C8B-B14F-4D97-AF65-F5344CB8AC3E}">
        <p14:creationId xmlns:p14="http://schemas.microsoft.com/office/powerpoint/2010/main" xmlns="" val="201207670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29450" y="365125"/>
            <a:ext cx="1285875" cy="5811838"/>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828675" y="365125"/>
            <a:ext cx="6074172"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F321C34A-5EF4-4C71-84C5-07CDB2AA2830}" type="datetime1">
              <a:rPr lang="fil-PH" smtClean="0"/>
              <a:pPr/>
              <a:t>8/14/2015</a:t>
            </a:fld>
            <a:endParaRPr lang="fil-PH"/>
          </a:p>
        </p:txBody>
      </p:sp>
      <p:sp>
        <p:nvSpPr>
          <p:cNvPr id="5" name="Footer Placeholder 4"/>
          <p:cNvSpPr>
            <a:spLocks noGrp="1"/>
          </p:cNvSpPr>
          <p:nvPr>
            <p:ph type="ftr" sz="quarter" idx="11"/>
          </p:nvPr>
        </p:nvSpPr>
        <p:spPr/>
        <p:txBody>
          <a:bodyPr/>
          <a:lstStyle/>
          <a:p>
            <a:endParaRPr lang="fil-PH"/>
          </a:p>
        </p:txBody>
      </p:sp>
      <p:sp>
        <p:nvSpPr>
          <p:cNvPr id="6" name="Slide Number Placeholder 5"/>
          <p:cNvSpPr>
            <a:spLocks noGrp="1"/>
          </p:cNvSpPr>
          <p:nvPr>
            <p:ph type="sldNum" sz="quarter" idx="12"/>
          </p:nvPr>
        </p:nvSpPr>
        <p:spPr/>
        <p:txBody>
          <a:bodyPr/>
          <a:lstStyle/>
          <a:p>
            <a:fld id="{123F7771-3327-4F8A-BF69-CA24EFC23DA9}" type="slidenum">
              <a:rPr lang="fil-PH" smtClean="0"/>
              <a:pPr/>
              <a:t>‹#›</a:t>
            </a:fld>
            <a:endParaRPr lang="fil-PH"/>
          </a:p>
        </p:txBody>
      </p:sp>
      <p:grpSp>
        <p:nvGrpSpPr>
          <p:cNvPr id="7" name="Group 6"/>
          <p:cNvGrpSpPr/>
          <p:nvPr/>
        </p:nvGrpSpPr>
        <p:grpSpPr>
          <a:xfrm rot="5400000">
            <a:off x="4181447" y="3239394"/>
            <a:ext cx="5632704" cy="63302"/>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44592712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6B12B70D-E153-4FA0-90BB-21A52AACE74E}" type="datetime1">
              <a:rPr lang="fil-PH" smtClean="0"/>
              <a:pPr/>
              <a:t>8/14/2015</a:t>
            </a:fld>
            <a:endParaRPr lang="fil-PH"/>
          </a:p>
        </p:txBody>
      </p:sp>
      <p:sp>
        <p:nvSpPr>
          <p:cNvPr id="5" name="Footer Placeholder 4"/>
          <p:cNvSpPr>
            <a:spLocks noGrp="1"/>
          </p:cNvSpPr>
          <p:nvPr>
            <p:ph type="ftr" sz="quarter" idx="11"/>
          </p:nvPr>
        </p:nvSpPr>
        <p:spPr/>
        <p:txBody>
          <a:bodyPr/>
          <a:lstStyle/>
          <a:p>
            <a:endParaRPr lang="fil-PH"/>
          </a:p>
        </p:txBody>
      </p:sp>
      <p:sp>
        <p:nvSpPr>
          <p:cNvPr id="6" name="Slide Number Placeholder 5"/>
          <p:cNvSpPr>
            <a:spLocks noGrp="1"/>
          </p:cNvSpPr>
          <p:nvPr>
            <p:ph type="sldNum" sz="quarter" idx="12"/>
          </p:nvPr>
        </p:nvSpPr>
        <p:spPr/>
        <p:txBody>
          <a:bodyPr/>
          <a:lstStyle/>
          <a:p>
            <a:fld id="{123F7771-3327-4F8A-BF69-CA24EFC23DA9}" type="slidenum">
              <a:rPr lang="fil-PH" smtClean="0"/>
              <a:pPr/>
              <a:t>‹#›</a:t>
            </a:fld>
            <a:endParaRPr lang="fil-PH"/>
          </a:p>
        </p:txBody>
      </p:sp>
    </p:spTree>
    <p:extLst>
      <p:ext uri="{BB962C8B-B14F-4D97-AF65-F5344CB8AC3E}">
        <p14:creationId xmlns:p14="http://schemas.microsoft.com/office/powerpoint/2010/main" xmlns="" val="378687682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grpSp>
        <p:nvGrpSpPr>
          <p:cNvPr id="4" name="Group 12"/>
          <p:cNvGrpSpPr/>
          <p:nvPr/>
        </p:nvGrpSpPr>
        <p:grpSpPr>
          <a:xfrm rot="10800000">
            <a:off x="0" y="5645511"/>
            <a:ext cx="9144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5" name="Group 13"/>
          <p:cNvGrpSpPr/>
          <p:nvPr/>
        </p:nvGrpSpPr>
        <p:grpSpPr>
          <a:xfrm>
            <a:off x="0" y="1143001"/>
            <a:ext cx="9144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9144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0" y="0"/>
            <a:ext cx="9144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828675" y="2292095"/>
            <a:ext cx="4300538" cy="2219691"/>
          </a:xfrm>
        </p:spPr>
        <p:txBody>
          <a:bodyPr anchor="ctr">
            <a:normAutofit/>
          </a:bodyPr>
          <a:lstStyle>
            <a:lvl1pPr algn="l">
              <a:defRPr sz="4400" cap="all" baseline="0"/>
            </a:lvl1pPr>
          </a:lstStyle>
          <a:p>
            <a:r>
              <a:rPr lang="en-US" smtClean="0"/>
              <a:t>Click to edit Master title style</a:t>
            </a:r>
            <a:endParaRPr/>
          </a:p>
        </p:txBody>
      </p:sp>
      <p:sp>
        <p:nvSpPr>
          <p:cNvPr id="3" name="Subtitle 2"/>
          <p:cNvSpPr>
            <a:spLocks noGrp="1"/>
          </p:cNvSpPr>
          <p:nvPr>
            <p:ph type="subTitle" idx="1"/>
          </p:nvPr>
        </p:nvSpPr>
        <p:spPr>
          <a:xfrm>
            <a:off x="828675" y="4511785"/>
            <a:ext cx="4300538"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xmlns="">
                  <a14:imgLayer r:embed="rId3">
                    <a14:imgEffect>
                      <a14:saturation sat="30000"/>
                    </a14:imgEffect>
                  </a14:imgLayer>
                </a14:imgProps>
              </a:ext>
              <a:ext uri="{28A0092B-C50C-407E-A947-70E740481C1C}">
                <a14:useLocalDpi xmlns:a14="http://schemas.microsoft.com/office/drawing/2010/main" xmlns="" val="0"/>
              </a:ext>
            </a:extLst>
          </a:blip>
          <a:srcRect/>
          <a:stretch/>
        </p:blipFill>
        <p:spPr>
          <a:xfrm>
            <a:off x="994410" y="0"/>
            <a:ext cx="1310643" cy="2292094"/>
          </a:xfrm>
          <a:prstGeom prst="rect">
            <a:avLst/>
          </a:prstGeom>
        </p:spPr>
      </p:pic>
      <p:sp>
        <p:nvSpPr>
          <p:cNvPr id="11" name="Picture Placeholder 10"/>
          <p:cNvSpPr>
            <a:spLocks noGrp="1"/>
          </p:cNvSpPr>
          <p:nvPr>
            <p:ph type="pic" sz="quarter" idx="13"/>
          </p:nvPr>
        </p:nvSpPr>
        <p:spPr>
          <a:xfrm>
            <a:off x="5235798" y="1310656"/>
            <a:ext cx="3908203" cy="4208604"/>
          </a:xfrm>
          <a:solidFill>
            <a:schemeClr val="tx1">
              <a:lumMod val="20000"/>
              <a:lumOff val="80000"/>
            </a:schemeClr>
          </a:solidFill>
        </p:spPr>
        <p:txBody>
          <a:bodyPr tIns="1005840"/>
          <a:lstStyle>
            <a:lvl1pPr marL="0" indent="0" algn="ctr">
              <a:buNone/>
              <a:defRPr/>
            </a:lvl1pPr>
          </a:lstStyle>
          <a:p>
            <a:r>
              <a:rPr lang="en-US" smtClean="0"/>
              <a:t>Click icon to add picture</a:t>
            </a:r>
            <a:endParaRPr/>
          </a:p>
        </p:txBody>
      </p:sp>
      <p:sp>
        <p:nvSpPr>
          <p:cNvPr id="19" name="Instructional Text"/>
          <p:cNvSpPr/>
          <p:nvPr/>
        </p:nvSpPr>
        <p:spPr>
          <a:xfrm>
            <a:off x="9258300" y="0"/>
            <a:ext cx="971550" cy="685800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sz="1200" b="1" i="1">
                <a:latin typeface="Arial" pitchFamily="34" charset="0"/>
                <a:cs typeface="Arial" pitchFamily="34" charset="0"/>
              </a:rPr>
              <a:t>NOTE:</a:t>
            </a:r>
          </a:p>
          <a:p>
            <a:r>
              <a:rPr sz="1200" i="1">
                <a:latin typeface="Arial" pitchFamily="34" charset="0"/>
                <a:cs typeface="Arial" pitchFamily="34" charset="0"/>
              </a:rPr>
              <a:t>To change the  image on this slide, select the picture and delete it. Then click the Pictures icon in the placeholder to insert your own image.</a:t>
            </a:r>
          </a:p>
        </p:txBody>
      </p:sp>
    </p:spTree>
    <p:extLst>
      <p:ext uri="{BB962C8B-B14F-4D97-AF65-F5344CB8AC3E}">
        <p14:creationId xmlns:p14="http://schemas.microsoft.com/office/powerpoint/2010/main" xmlns="" val="267394360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1"/>
            <a:ext cx="9144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828675" y="2971806"/>
            <a:ext cx="7553324" cy="1684150"/>
          </a:xfrm>
        </p:spPr>
        <p:txBody>
          <a:bodyPr anchor="ctr">
            <a:normAutofit/>
          </a:bodyPr>
          <a:lstStyle>
            <a:lvl1pPr>
              <a:defRPr sz="4400" cap="all"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828675" y="4655956"/>
            <a:ext cx="7553324"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D5F02F-00CD-4A2B-B467-A4E41B038329}" type="datetime1">
              <a:rPr lang="fil-PH" smtClean="0"/>
              <a:pPr/>
              <a:t>8/14/2015</a:t>
            </a:fld>
            <a:endParaRPr lang="fil-PH"/>
          </a:p>
        </p:txBody>
      </p:sp>
      <p:sp>
        <p:nvSpPr>
          <p:cNvPr id="5" name="Footer Placeholder 4"/>
          <p:cNvSpPr>
            <a:spLocks noGrp="1"/>
          </p:cNvSpPr>
          <p:nvPr>
            <p:ph type="ftr" sz="quarter" idx="11"/>
          </p:nvPr>
        </p:nvSpPr>
        <p:spPr/>
        <p:txBody>
          <a:bodyPr/>
          <a:lstStyle/>
          <a:p>
            <a:endParaRPr lang="fil-PH"/>
          </a:p>
        </p:txBody>
      </p:sp>
      <p:sp>
        <p:nvSpPr>
          <p:cNvPr id="6" name="Slide Number Placeholder 5"/>
          <p:cNvSpPr>
            <a:spLocks noGrp="1"/>
          </p:cNvSpPr>
          <p:nvPr>
            <p:ph type="sldNum" sz="quarter" idx="12"/>
          </p:nvPr>
        </p:nvSpPr>
        <p:spPr/>
        <p:txBody>
          <a:bodyPr/>
          <a:lstStyle/>
          <a:p>
            <a:fld id="{123F7771-3327-4F8A-BF69-CA24EFC23DA9}" type="slidenum">
              <a:rPr lang="fil-PH" smtClean="0"/>
              <a:pPr/>
              <a:t>‹#›</a:t>
            </a:fld>
            <a:endParaRPr lang="fil-PH"/>
          </a:p>
        </p:txBody>
      </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xmlns="" val="0"/>
              </a:ext>
            </a:extLst>
          </a:blip>
          <a:stretch>
            <a:fillRect/>
          </a:stretch>
        </p:blipFill>
        <p:spPr>
          <a:xfrm>
            <a:off x="994410" y="0"/>
            <a:ext cx="1337391" cy="2971806"/>
          </a:xfrm>
          <a:prstGeom prst="rect">
            <a:avLst/>
          </a:prstGeom>
        </p:spPr>
      </p:pic>
    </p:spTree>
    <p:extLst>
      <p:ext uri="{BB962C8B-B14F-4D97-AF65-F5344CB8AC3E}">
        <p14:creationId xmlns:p14="http://schemas.microsoft.com/office/powerpoint/2010/main" xmlns="" val="360267880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828675" y="1600201"/>
            <a:ext cx="3686175" cy="4571999"/>
          </a:xfrm>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629150" y="1600201"/>
            <a:ext cx="3686175" cy="4571999"/>
          </a:xfrm>
        </p:spPr>
        <p:txBody>
          <a:bodyPr/>
          <a:lstStyle>
            <a:lvl5pPr>
              <a:defRPr/>
            </a:lvl5pPr>
            <a:lvl6pPr>
              <a:defRPr/>
            </a:lvl6pPr>
            <a:lvl7pPr>
              <a:defRPr/>
            </a:lvl7pPr>
            <a:lvl8pPr>
              <a:defRPr/>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C7B2E528-AE90-477C-BFA9-7627DAD181EE}" type="datetime1">
              <a:rPr lang="fil-PH" smtClean="0"/>
              <a:pPr/>
              <a:t>8/14/2015</a:t>
            </a:fld>
            <a:endParaRPr lang="fil-PH"/>
          </a:p>
        </p:txBody>
      </p:sp>
      <p:sp>
        <p:nvSpPr>
          <p:cNvPr id="6" name="Footer Placeholder 5"/>
          <p:cNvSpPr>
            <a:spLocks noGrp="1"/>
          </p:cNvSpPr>
          <p:nvPr>
            <p:ph type="ftr" sz="quarter" idx="11"/>
          </p:nvPr>
        </p:nvSpPr>
        <p:spPr/>
        <p:txBody>
          <a:bodyPr/>
          <a:lstStyle/>
          <a:p>
            <a:endParaRPr lang="fil-PH"/>
          </a:p>
        </p:txBody>
      </p:sp>
      <p:sp>
        <p:nvSpPr>
          <p:cNvPr id="7" name="Slide Number Placeholder 6"/>
          <p:cNvSpPr>
            <a:spLocks noGrp="1"/>
          </p:cNvSpPr>
          <p:nvPr>
            <p:ph type="sldNum" sz="quarter" idx="12"/>
          </p:nvPr>
        </p:nvSpPr>
        <p:spPr/>
        <p:txBody>
          <a:bodyPr/>
          <a:lstStyle/>
          <a:p>
            <a:fld id="{123F7771-3327-4F8A-BF69-CA24EFC23DA9}" type="slidenum">
              <a:rPr lang="fil-PH" smtClean="0"/>
              <a:pPr/>
              <a:t>‹#›</a:t>
            </a:fld>
            <a:endParaRPr lang="fil-PH"/>
          </a:p>
        </p:txBody>
      </p:sp>
    </p:spTree>
    <p:extLst>
      <p:ext uri="{BB962C8B-B14F-4D97-AF65-F5344CB8AC3E}">
        <p14:creationId xmlns:p14="http://schemas.microsoft.com/office/powerpoint/2010/main" xmlns="" val="352779106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Text Placeholder 2"/>
          <p:cNvSpPr>
            <a:spLocks noGrp="1"/>
          </p:cNvSpPr>
          <p:nvPr>
            <p:ph type="body" idx="1"/>
          </p:nvPr>
        </p:nvSpPr>
        <p:spPr>
          <a:xfrm>
            <a:off x="828675" y="1600200"/>
            <a:ext cx="3689604"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8675" y="2424112"/>
            <a:ext cx="3689604" cy="37480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624583" y="1600200"/>
            <a:ext cx="3689604"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4583" y="2424112"/>
            <a:ext cx="3689604" cy="37480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5EDC31A6-D6AF-4E18-9887-564837B70DA3}" type="datetime1">
              <a:rPr lang="fil-PH" smtClean="0"/>
              <a:pPr/>
              <a:t>8/14/2015</a:t>
            </a:fld>
            <a:endParaRPr lang="fil-PH"/>
          </a:p>
        </p:txBody>
      </p:sp>
      <p:sp>
        <p:nvSpPr>
          <p:cNvPr id="8" name="Footer Placeholder 7"/>
          <p:cNvSpPr>
            <a:spLocks noGrp="1"/>
          </p:cNvSpPr>
          <p:nvPr>
            <p:ph type="ftr" sz="quarter" idx="11"/>
          </p:nvPr>
        </p:nvSpPr>
        <p:spPr/>
        <p:txBody>
          <a:bodyPr/>
          <a:lstStyle/>
          <a:p>
            <a:endParaRPr lang="fil-PH"/>
          </a:p>
        </p:txBody>
      </p:sp>
      <p:sp>
        <p:nvSpPr>
          <p:cNvPr id="9" name="Slide Number Placeholder 8"/>
          <p:cNvSpPr>
            <a:spLocks noGrp="1"/>
          </p:cNvSpPr>
          <p:nvPr>
            <p:ph type="sldNum" sz="quarter" idx="12"/>
          </p:nvPr>
        </p:nvSpPr>
        <p:spPr/>
        <p:txBody>
          <a:bodyPr/>
          <a:lstStyle/>
          <a:p>
            <a:fld id="{123F7771-3327-4F8A-BF69-CA24EFC23DA9}" type="slidenum">
              <a:rPr lang="fil-PH" smtClean="0"/>
              <a:pPr/>
              <a:t>‹#›</a:t>
            </a:fld>
            <a:endParaRPr lang="fil-PH"/>
          </a:p>
        </p:txBody>
      </p:sp>
    </p:spTree>
    <p:extLst>
      <p:ext uri="{BB962C8B-B14F-4D97-AF65-F5344CB8AC3E}">
        <p14:creationId xmlns:p14="http://schemas.microsoft.com/office/powerpoint/2010/main" xmlns="" val="397101610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4F7C0D45-E759-42D9-BFC7-011630B26C13}" type="datetime1">
              <a:rPr lang="fil-PH" smtClean="0"/>
              <a:pPr/>
              <a:t>8/14/2015</a:t>
            </a:fld>
            <a:endParaRPr lang="fil-PH"/>
          </a:p>
        </p:txBody>
      </p:sp>
      <p:sp>
        <p:nvSpPr>
          <p:cNvPr id="4" name="Footer Placeholder 3"/>
          <p:cNvSpPr>
            <a:spLocks noGrp="1"/>
          </p:cNvSpPr>
          <p:nvPr>
            <p:ph type="ftr" sz="quarter" idx="11"/>
          </p:nvPr>
        </p:nvSpPr>
        <p:spPr/>
        <p:txBody>
          <a:bodyPr/>
          <a:lstStyle/>
          <a:p>
            <a:endParaRPr lang="fil-PH"/>
          </a:p>
        </p:txBody>
      </p:sp>
      <p:sp>
        <p:nvSpPr>
          <p:cNvPr id="5" name="Slide Number Placeholder 4"/>
          <p:cNvSpPr>
            <a:spLocks noGrp="1"/>
          </p:cNvSpPr>
          <p:nvPr>
            <p:ph type="sldNum" sz="quarter" idx="12"/>
          </p:nvPr>
        </p:nvSpPr>
        <p:spPr/>
        <p:txBody>
          <a:bodyPr/>
          <a:lstStyle/>
          <a:p>
            <a:fld id="{123F7771-3327-4F8A-BF69-CA24EFC23DA9}" type="slidenum">
              <a:rPr lang="fil-PH" smtClean="0"/>
              <a:pPr/>
              <a:t>‹#›</a:t>
            </a:fld>
            <a:endParaRPr lang="fil-PH"/>
          </a:p>
        </p:txBody>
      </p:sp>
    </p:spTree>
    <p:extLst>
      <p:ext uri="{BB962C8B-B14F-4D97-AF65-F5344CB8AC3E}">
        <p14:creationId xmlns:p14="http://schemas.microsoft.com/office/powerpoint/2010/main" xmlns="" val="175811152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C03CC3-611E-4EC9-B4A5-5EABE7211048}" type="datetime1">
              <a:rPr lang="fil-PH" smtClean="0"/>
              <a:pPr/>
              <a:t>8/14/2015</a:t>
            </a:fld>
            <a:endParaRPr lang="fil-PH"/>
          </a:p>
        </p:txBody>
      </p:sp>
      <p:sp>
        <p:nvSpPr>
          <p:cNvPr id="3" name="Footer Placeholder 2"/>
          <p:cNvSpPr>
            <a:spLocks noGrp="1"/>
          </p:cNvSpPr>
          <p:nvPr>
            <p:ph type="ftr" sz="quarter" idx="11"/>
          </p:nvPr>
        </p:nvSpPr>
        <p:spPr/>
        <p:txBody>
          <a:bodyPr/>
          <a:lstStyle/>
          <a:p>
            <a:endParaRPr lang="fil-PH"/>
          </a:p>
        </p:txBody>
      </p:sp>
      <p:sp>
        <p:nvSpPr>
          <p:cNvPr id="4" name="Slide Number Placeholder 3"/>
          <p:cNvSpPr>
            <a:spLocks noGrp="1"/>
          </p:cNvSpPr>
          <p:nvPr>
            <p:ph type="sldNum" sz="quarter" idx="12"/>
          </p:nvPr>
        </p:nvSpPr>
        <p:spPr/>
        <p:txBody>
          <a:bodyPr/>
          <a:lstStyle/>
          <a:p>
            <a:fld id="{123F7771-3327-4F8A-BF69-CA24EFC23DA9}" type="slidenum">
              <a:rPr lang="fil-PH" smtClean="0"/>
              <a:pPr/>
              <a:t>‹#›</a:t>
            </a:fld>
            <a:endParaRPr lang="fil-PH"/>
          </a:p>
        </p:txBody>
      </p:sp>
    </p:spTree>
    <p:extLst>
      <p:ext uri="{BB962C8B-B14F-4D97-AF65-F5344CB8AC3E}">
        <p14:creationId xmlns:p14="http://schemas.microsoft.com/office/powerpoint/2010/main" xmlns="" val="30241692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smtClean="0"/>
              <a:t>Click to edit Master title style</a:t>
            </a:r>
            <a:endParaRPr/>
          </a:p>
        </p:txBody>
      </p:sp>
      <p:sp>
        <p:nvSpPr>
          <p:cNvPr id="3" name="Content Placeholder 2"/>
          <p:cNvSpPr>
            <a:spLocks noGrp="1"/>
          </p:cNvSpPr>
          <p:nvPr>
            <p:ph idx="1"/>
          </p:nvPr>
        </p:nvSpPr>
        <p:spPr>
          <a:xfrm>
            <a:off x="4231386" y="1600200"/>
            <a:ext cx="4083939"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828675" y="1600200"/>
            <a:ext cx="3288411"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0DBCF0-FE89-4037-B29D-9D9550AACD79}" type="datetime1">
              <a:rPr lang="fil-PH" smtClean="0"/>
              <a:pPr/>
              <a:t>8/14/2015</a:t>
            </a:fld>
            <a:endParaRPr lang="fil-PH"/>
          </a:p>
        </p:txBody>
      </p:sp>
      <p:sp>
        <p:nvSpPr>
          <p:cNvPr id="6" name="Footer Placeholder 5"/>
          <p:cNvSpPr>
            <a:spLocks noGrp="1"/>
          </p:cNvSpPr>
          <p:nvPr>
            <p:ph type="ftr" sz="quarter" idx="11"/>
          </p:nvPr>
        </p:nvSpPr>
        <p:spPr/>
        <p:txBody>
          <a:bodyPr/>
          <a:lstStyle/>
          <a:p>
            <a:endParaRPr lang="fil-PH"/>
          </a:p>
        </p:txBody>
      </p:sp>
      <p:sp>
        <p:nvSpPr>
          <p:cNvPr id="7" name="Slide Number Placeholder 6"/>
          <p:cNvSpPr>
            <a:spLocks noGrp="1"/>
          </p:cNvSpPr>
          <p:nvPr>
            <p:ph type="sldNum" sz="quarter" idx="12"/>
          </p:nvPr>
        </p:nvSpPr>
        <p:spPr/>
        <p:txBody>
          <a:bodyPr/>
          <a:lstStyle/>
          <a:p>
            <a:fld id="{123F7771-3327-4F8A-BF69-CA24EFC23DA9}" type="slidenum">
              <a:rPr lang="fil-PH" smtClean="0"/>
              <a:pPr/>
              <a:t>‹#›</a:t>
            </a:fld>
            <a:endParaRPr lang="fil-PH"/>
          </a:p>
        </p:txBody>
      </p:sp>
    </p:spTree>
    <p:extLst>
      <p:ext uri="{BB962C8B-B14F-4D97-AF65-F5344CB8AC3E}">
        <p14:creationId xmlns:p14="http://schemas.microsoft.com/office/powerpoint/2010/main" xmlns="" val="376976468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28675" y="76200"/>
            <a:ext cx="7485512" cy="1096962"/>
          </a:xfrm>
          <a:prstGeom prst="rect">
            <a:avLst/>
          </a:prstGeom>
        </p:spPr>
        <p:txBody>
          <a:bodyPr vert="horz" lIns="0" tIns="45720" rIns="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828675" y="1600200"/>
            <a:ext cx="7486650" cy="457200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828675" y="6356352"/>
            <a:ext cx="1372169" cy="365125"/>
          </a:xfrm>
          <a:prstGeom prst="rect">
            <a:avLst/>
          </a:prstGeom>
        </p:spPr>
        <p:txBody>
          <a:bodyPr vert="horz" lIns="0" tIns="45720" rIns="0" bIns="45720" rtlCol="0" anchor="ctr"/>
          <a:lstStyle>
            <a:lvl1pPr algn="l">
              <a:defRPr sz="1200">
                <a:solidFill>
                  <a:schemeClr val="tx1">
                    <a:lumMod val="60000"/>
                    <a:lumOff val="40000"/>
                  </a:schemeClr>
                </a:solidFill>
              </a:defRPr>
            </a:lvl1pPr>
          </a:lstStyle>
          <a:p>
            <a:fld id="{5B6383B3-D796-4AF9-A047-B4F8ED5AF5F9}" type="datetime1">
              <a:rPr lang="fil-PH" smtClean="0"/>
              <a:pPr/>
              <a:t>8/14/2015</a:t>
            </a:fld>
            <a:endParaRPr lang="fil-PH"/>
          </a:p>
        </p:txBody>
      </p:sp>
      <p:sp>
        <p:nvSpPr>
          <p:cNvPr id="5" name="Footer Placeholder 4"/>
          <p:cNvSpPr>
            <a:spLocks noGrp="1"/>
          </p:cNvSpPr>
          <p:nvPr>
            <p:ph type="ftr" sz="quarter" idx="3"/>
          </p:nvPr>
        </p:nvSpPr>
        <p:spPr>
          <a:xfrm>
            <a:off x="2200844" y="6356350"/>
            <a:ext cx="4742312" cy="365126"/>
          </a:xfrm>
          <a:prstGeom prst="rect">
            <a:avLst/>
          </a:prstGeom>
        </p:spPr>
        <p:txBody>
          <a:bodyPr vert="horz" lIns="0" tIns="45720" rIns="0" bIns="45720" rtlCol="0" anchor="ctr"/>
          <a:lstStyle>
            <a:lvl1pPr algn="ctr">
              <a:defRPr sz="1200">
                <a:solidFill>
                  <a:schemeClr val="tx1">
                    <a:lumMod val="60000"/>
                    <a:lumOff val="40000"/>
                  </a:schemeClr>
                </a:solidFill>
              </a:defRPr>
            </a:lvl1pPr>
          </a:lstStyle>
          <a:p>
            <a:endParaRPr lang="fil-PH"/>
          </a:p>
        </p:txBody>
      </p:sp>
      <p:sp>
        <p:nvSpPr>
          <p:cNvPr id="6" name="Slide Number Placeholder 5"/>
          <p:cNvSpPr>
            <a:spLocks noGrp="1"/>
          </p:cNvSpPr>
          <p:nvPr>
            <p:ph type="sldNum" sz="quarter" idx="4"/>
          </p:nvPr>
        </p:nvSpPr>
        <p:spPr>
          <a:xfrm>
            <a:off x="6942587" y="6356352"/>
            <a:ext cx="1371600" cy="365125"/>
          </a:xfrm>
          <a:prstGeom prst="rect">
            <a:avLst/>
          </a:prstGeom>
        </p:spPr>
        <p:txBody>
          <a:bodyPr vert="horz" lIns="0" tIns="45720" rIns="0" bIns="45720" rtlCol="0" anchor="ctr"/>
          <a:lstStyle>
            <a:lvl1pPr algn="r">
              <a:defRPr sz="1200">
                <a:solidFill>
                  <a:schemeClr val="tx1">
                    <a:lumMod val="60000"/>
                    <a:lumOff val="40000"/>
                  </a:schemeClr>
                </a:solidFill>
              </a:defRPr>
            </a:lvl1pPr>
          </a:lstStyle>
          <a:p>
            <a:fld id="{123F7771-3327-4F8A-BF69-CA24EFC23DA9}" type="slidenum">
              <a:rPr lang="fil-PH" smtClean="0"/>
              <a:pPr/>
              <a:t>‹#›</a:t>
            </a:fld>
            <a:endParaRPr lang="fil-PH"/>
          </a:p>
        </p:txBody>
      </p:sp>
      <p:grpSp>
        <p:nvGrpSpPr>
          <p:cNvPr id="7" name="Group 14"/>
          <p:cNvGrpSpPr/>
          <p:nvPr/>
        </p:nvGrpSpPr>
        <p:grpSpPr>
          <a:xfrm>
            <a:off x="827532" y="1219202"/>
            <a:ext cx="7488936"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2346251051"/>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hf hdr="0" ftr="0" dt="0"/>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il-PH" dirty="0" smtClean="0"/>
              <a:t>The 2015 NCAE </a:t>
            </a:r>
            <a:br>
              <a:rPr lang="fil-PH" dirty="0" smtClean="0"/>
            </a:br>
            <a:r>
              <a:rPr lang="fil-PH" dirty="0" smtClean="0"/>
              <a:t>Test Administration Guidelines</a:t>
            </a:r>
            <a:endParaRPr lang="fil-PH" dirty="0">
              <a:solidFill>
                <a:srgbClr val="FF0000"/>
              </a:solidFill>
            </a:endParaRPr>
          </a:p>
        </p:txBody>
      </p:sp>
      <p:sp>
        <p:nvSpPr>
          <p:cNvPr id="3" name="Subtitle 2"/>
          <p:cNvSpPr>
            <a:spLocks noGrp="1"/>
          </p:cNvSpPr>
          <p:nvPr>
            <p:ph type="subTitle" idx="1"/>
          </p:nvPr>
        </p:nvSpPr>
        <p:spPr>
          <a:xfrm>
            <a:off x="914400" y="4724400"/>
            <a:ext cx="6400800" cy="1219200"/>
          </a:xfrm>
        </p:spPr>
        <p:txBody>
          <a:bodyPr>
            <a:normAutofit/>
          </a:bodyPr>
          <a:lstStyle/>
          <a:p>
            <a:pPr>
              <a:lnSpc>
                <a:spcPct val="100000"/>
              </a:lnSpc>
            </a:pPr>
            <a:r>
              <a:rPr lang="fil-PH" sz="1400" dirty="0" smtClean="0"/>
              <a:t>National Education Testing and Research Center</a:t>
            </a:r>
          </a:p>
          <a:p>
            <a:pPr>
              <a:lnSpc>
                <a:spcPct val="100000"/>
              </a:lnSpc>
            </a:pPr>
            <a:r>
              <a:rPr lang="en-PH" sz="1400" dirty="0" smtClean="0"/>
              <a:t>Department of Education</a:t>
            </a:r>
            <a:endParaRPr lang="fil-PH" sz="1400" dirty="0" smtClean="0"/>
          </a:p>
        </p:txBody>
      </p:sp>
      <p:pic>
        <p:nvPicPr>
          <p:cNvPr id="4" name="Picture 4" descr="NEW DEPED LOGO"/>
          <p:cNvPicPr>
            <a:picLocks noChangeAspect="1" noChangeArrowheads="1"/>
          </p:cNvPicPr>
          <p:nvPr/>
        </p:nvPicPr>
        <p:blipFill>
          <a:blip r:embed="rId2" cstate="print"/>
          <a:srcRect/>
          <a:stretch>
            <a:fillRect/>
          </a:stretch>
        </p:blipFill>
        <p:spPr bwMode="auto">
          <a:xfrm>
            <a:off x="2286000" y="1143000"/>
            <a:ext cx="1600200" cy="805229"/>
          </a:xfrm>
          <a:prstGeom prst="rect">
            <a:avLst/>
          </a:prstGeom>
          <a:noFill/>
        </p:spPr>
      </p:pic>
      <p:pic>
        <p:nvPicPr>
          <p:cNvPr id="5" name="Picture 4" descr="netrc logo color"/>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267200" y="1143000"/>
            <a:ext cx="958719" cy="934309"/>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8001000" cy="946400"/>
          </a:xfrm>
        </p:spPr>
        <p:txBody>
          <a:bodyPr>
            <a:noAutofit/>
          </a:bodyPr>
          <a:lstStyle/>
          <a:p>
            <a:r>
              <a:rPr lang="en-US" sz="3200" b="1" dirty="0" smtClean="0">
                <a:effectLst>
                  <a:outerShdw blurRad="38100" dist="38100" dir="2700000" algn="tl">
                    <a:srgbClr val="000000">
                      <a:alpha val="43137"/>
                    </a:srgbClr>
                  </a:outerShdw>
                </a:effectLst>
                <a:ea typeface="Komika Axis *" pitchFamily="2" charset="0"/>
                <a:cs typeface="Komika Axis *" pitchFamily="2" charset="0"/>
              </a:rPr>
              <a:t>The Chief Examiner – School Head of the Testing Center</a:t>
            </a:r>
            <a:endParaRPr lang="fil-PH" sz="3200" b="1" dirty="0">
              <a:effectLst>
                <a:outerShdw blurRad="38100" dist="38100" dir="2700000" algn="tl">
                  <a:srgbClr val="000000">
                    <a:alpha val="43137"/>
                  </a:srgbClr>
                </a:outerShdw>
              </a:effectLst>
            </a:endParaRPr>
          </a:p>
        </p:txBody>
      </p:sp>
      <p:sp>
        <p:nvSpPr>
          <p:cNvPr id="6" name="Content Placeholder 5"/>
          <p:cNvSpPr>
            <a:spLocks noGrp="1"/>
          </p:cNvSpPr>
          <p:nvPr>
            <p:ph idx="1"/>
          </p:nvPr>
        </p:nvSpPr>
        <p:spPr>
          <a:xfrm>
            <a:off x="609600" y="1524000"/>
            <a:ext cx="8229600" cy="5181600"/>
          </a:xfrm>
        </p:spPr>
        <p:txBody>
          <a:bodyPr>
            <a:noAutofit/>
          </a:bodyPr>
          <a:lstStyle/>
          <a:p>
            <a:pPr marL="347663" indent="-347663" defTabSz="1096963">
              <a:lnSpc>
                <a:spcPct val="100000"/>
              </a:lnSpc>
              <a:spcBef>
                <a:spcPts val="0"/>
              </a:spcBef>
              <a:buFont typeface="Century Schoolbook" pitchFamily="18" charset="0"/>
              <a:buAutoNum type="arabicPeriod" startAt="5"/>
              <a:tabLst>
                <a:tab pos="347663" algn="l"/>
              </a:tabLst>
            </a:pPr>
            <a:r>
              <a:rPr lang="en-US" dirty="0" smtClean="0">
                <a:ea typeface="MV Boli" pitchFamily="2" charset="0"/>
                <a:cs typeface="MV Boli" pitchFamily="2" charset="0"/>
              </a:rPr>
              <a:t>Distributes the TBs to each RE and reminds him/her to count these without opening the pack and before leaving the room;</a:t>
            </a:r>
          </a:p>
          <a:p>
            <a:pPr marL="347663" indent="-347663" defTabSz="1096963">
              <a:lnSpc>
                <a:spcPct val="100000"/>
              </a:lnSpc>
              <a:spcBef>
                <a:spcPts val="0"/>
              </a:spcBef>
              <a:buFont typeface="Century Schoolbook" pitchFamily="18" charset="0"/>
              <a:buAutoNum type="arabicPeriod" startAt="5"/>
              <a:tabLst>
                <a:tab pos="347663" algn="l"/>
              </a:tabLst>
            </a:pPr>
            <a:endParaRPr lang="en-US" dirty="0" smtClean="0">
              <a:ea typeface="MV Boli" pitchFamily="2" charset="0"/>
              <a:cs typeface="MV Boli" pitchFamily="2" charset="0"/>
            </a:endParaRPr>
          </a:p>
          <a:p>
            <a:pPr marL="347663" indent="-347663" defTabSz="1096963">
              <a:lnSpc>
                <a:spcPct val="100000"/>
              </a:lnSpc>
              <a:spcBef>
                <a:spcPts val="0"/>
              </a:spcBef>
              <a:buFont typeface="Century Schoolbook" pitchFamily="18" charset="0"/>
              <a:buAutoNum type="arabicPeriod" startAt="5"/>
              <a:tabLst>
                <a:tab pos="347663" algn="l"/>
              </a:tabLst>
            </a:pPr>
            <a:r>
              <a:rPr lang="en-US" dirty="0" smtClean="0">
                <a:ea typeface="MV Boli" pitchFamily="2" charset="0"/>
                <a:cs typeface="MV Boli" pitchFamily="2" charset="0"/>
              </a:rPr>
              <a:t>Reminds each RE that the ETRE’s are sealed in the Examination Room before proceeding to the Distribution Room for the retrieval phase;</a:t>
            </a:r>
          </a:p>
          <a:p>
            <a:pPr marL="347663" indent="-347663" defTabSz="1096963">
              <a:lnSpc>
                <a:spcPct val="100000"/>
              </a:lnSpc>
              <a:spcBef>
                <a:spcPts val="0"/>
              </a:spcBef>
              <a:buFont typeface="Century Schoolbook" pitchFamily="18" charset="0"/>
              <a:buAutoNum type="arabicPeriod" startAt="5"/>
              <a:tabLst>
                <a:tab pos="347663" algn="l"/>
              </a:tabLst>
            </a:pPr>
            <a:endParaRPr lang="en-US" dirty="0" smtClean="0">
              <a:ea typeface="MV Boli" pitchFamily="2" charset="0"/>
              <a:cs typeface="MV Boli" pitchFamily="2" charset="0"/>
            </a:endParaRPr>
          </a:p>
          <a:p>
            <a:pPr marL="347663" indent="-347663" defTabSz="1096963">
              <a:lnSpc>
                <a:spcPct val="100000"/>
              </a:lnSpc>
              <a:spcBef>
                <a:spcPts val="0"/>
              </a:spcBef>
              <a:buFont typeface="Century Schoolbook" pitchFamily="18" charset="0"/>
              <a:buAutoNum type="arabicPeriod" startAt="5"/>
              <a:tabLst>
                <a:tab pos="347663" algn="l"/>
              </a:tabLst>
            </a:pPr>
            <a:r>
              <a:rPr lang="en-US" dirty="0" smtClean="0">
                <a:ea typeface="MV Boli" pitchFamily="2" charset="0"/>
                <a:cs typeface="MV Boli" pitchFamily="2" charset="0"/>
              </a:rPr>
              <a:t>Monitors proper accomplishment of the different forms by the RE while the test proper is in progress;</a:t>
            </a:r>
          </a:p>
          <a:p>
            <a:pPr marL="347663" indent="-347663" defTabSz="1096963">
              <a:lnSpc>
                <a:spcPct val="100000"/>
              </a:lnSpc>
              <a:spcBef>
                <a:spcPts val="0"/>
              </a:spcBef>
              <a:buFont typeface="Century Schoolbook" pitchFamily="18" charset="0"/>
              <a:buAutoNum type="arabicPeriod" startAt="5"/>
              <a:tabLst>
                <a:tab pos="347663" algn="l"/>
              </a:tabLst>
            </a:pPr>
            <a:endParaRPr lang="en-US" dirty="0" smtClean="0">
              <a:ea typeface="MV Boli" pitchFamily="2" charset="0"/>
              <a:cs typeface="MV Boli" pitchFamily="2" charset="0"/>
            </a:endParaRPr>
          </a:p>
          <a:p>
            <a:pPr marL="347663" indent="-347663" defTabSz="1096963">
              <a:lnSpc>
                <a:spcPct val="100000"/>
              </a:lnSpc>
              <a:spcBef>
                <a:spcPts val="0"/>
              </a:spcBef>
              <a:buFont typeface="Century Schoolbook" pitchFamily="18" charset="0"/>
              <a:buAutoNum type="arabicPeriod" startAt="5"/>
              <a:tabLst>
                <a:tab pos="347663" algn="l"/>
              </a:tabLst>
            </a:pPr>
            <a:r>
              <a:rPr lang="en-US" dirty="0" smtClean="0">
                <a:ea typeface="MV Boli" pitchFamily="2" charset="0"/>
                <a:cs typeface="MV Boli" pitchFamily="2" charset="0"/>
              </a:rPr>
              <a:t>Follows the instruction for Accounting and Packing of TMs found at the latter part of the EH;</a:t>
            </a:r>
          </a:p>
          <a:p>
            <a:pPr marL="347663" indent="-347663" defTabSz="1096963">
              <a:lnSpc>
                <a:spcPct val="100000"/>
              </a:lnSpc>
              <a:spcBef>
                <a:spcPts val="0"/>
              </a:spcBef>
              <a:buFont typeface="Century Schoolbook" pitchFamily="18" charset="0"/>
              <a:buAutoNum type="arabicPeriod" startAt="5"/>
              <a:tabLst>
                <a:tab pos="347663" algn="l"/>
              </a:tabLst>
            </a:pPr>
            <a:endParaRPr lang="en-US" dirty="0" smtClean="0">
              <a:ea typeface="MV Boli" pitchFamily="2" charset="0"/>
              <a:cs typeface="MV Boli" pitchFamily="2" charset="0"/>
            </a:endParaRPr>
          </a:p>
          <a:p>
            <a:pPr marL="347663" indent="-347663" defTabSz="1096963">
              <a:lnSpc>
                <a:spcPct val="100000"/>
              </a:lnSpc>
              <a:spcBef>
                <a:spcPts val="0"/>
              </a:spcBef>
              <a:buFont typeface="Century Schoolbook" pitchFamily="18" charset="0"/>
              <a:buAutoNum type="arabicPeriod" startAt="5"/>
              <a:tabLst>
                <a:tab pos="347663" algn="l"/>
              </a:tabLst>
            </a:pPr>
            <a:r>
              <a:rPr lang="en-US" dirty="0" smtClean="0">
                <a:ea typeface="MV Boli" pitchFamily="2" charset="0"/>
                <a:cs typeface="MV Boli" pitchFamily="2" charset="0"/>
              </a:rPr>
              <a:t>Aware of the details of the testing program to be administered; and</a:t>
            </a:r>
          </a:p>
          <a:p>
            <a:pPr marL="347663" indent="-347663" defTabSz="1096963">
              <a:lnSpc>
                <a:spcPct val="100000"/>
              </a:lnSpc>
              <a:spcBef>
                <a:spcPts val="0"/>
              </a:spcBef>
              <a:buFont typeface="Century Schoolbook" pitchFamily="18" charset="0"/>
              <a:buAutoNum type="arabicPeriod" startAt="5"/>
              <a:tabLst>
                <a:tab pos="347663" algn="l"/>
              </a:tabLst>
            </a:pPr>
            <a:endParaRPr lang="en-US" dirty="0" smtClean="0">
              <a:ea typeface="MV Boli" pitchFamily="2" charset="0"/>
              <a:cs typeface="MV Boli" pitchFamily="2" charset="0"/>
            </a:endParaRPr>
          </a:p>
          <a:p>
            <a:pPr marL="347663" indent="-347663" defTabSz="1096963">
              <a:lnSpc>
                <a:spcPct val="100000"/>
              </a:lnSpc>
              <a:spcBef>
                <a:spcPts val="0"/>
              </a:spcBef>
              <a:buFont typeface="Century Schoolbook" pitchFamily="18" charset="0"/>
              <a:buAutoNum type="arabicPeriod" startAt="5"/>
              <a:tabLst>
                <a:tab pos="347663" algn="l"/>
              </a:tabLst>
            </a:pPr>
            <a:r>
              <a:rPr lang="en-US" dirty="0" smtClean="0">
                <a:ea typeface="MV Boli" pitchFamily="2" charset="0"/>
                <a:cs typeface="MV Boli" pitchFamily="2" charset="0"/>
              </a:rPr>
              <a:t>Orients every teacher in his/her respective school on the guidelines and EH relative to the test administration.</a:t>
            </a:r>
          </a:p>
          <a:p>
            <a:pPr marL="723900" indent="-723900" defTabSz="1096963">
              <a:lnSpc>
                <a:spcPct val="100000"/>
              </a:lnSpc>
              <a:spcBef>
                <a:spcPts val="0"/>
              </a:spcBef>
              <a:buNone/>
            </a:pPr>
            <a:endParaRPr lang="en-US" dirty="0" smtClean="0">
              <a:ea typeface="MV Boli" pitchFamily="2" charset="0"/>
              <a:cs typeface="MV Boli" pitchFamily="2" charset="0"/>
            </a:endParaRPr>
          </a:p>
        </p:txBody>
      </p:sp>
      <p:sp>
        <p:nvSpPr>
          <p:cNvPr id="3" name="Slide Number Placeholder 2"/>
          <p:cNvSpPr>
            <a:spLocks noGrp="1"/>
          </p:cNvSpPr>
          <p:nvPr>
            <p:ph type="sldNum" sz="quarter" idx="12"/>
          </p:nvPr>
        </p:nvSpPr>
        <p:spPr/>
        <p:txBody>
          <a:bodyPr/>
          <a:lstStyle/>
          <a:p>
            <a:fld id="{123F7771-3327-4F8A-BF69-CA24EFC23DA9}" type="slidenum">
              <a:rPr lang="fil-PH" smtClean="0"/>
              <a:pPr/>
              <a:t>10</a:t>
            </a:fld>
            <a:endParaRPr lang="fil-PH"/>
          </a:p>
        </p:txBody>
      </p:sp>
    </p:spTree>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855408" y="176318"/>
            <a:ext cx="7772400" cy="944562"/>
          </a:xfrm>
        </p:spPr>
        <p:txBody>
          <a:bodyPr>
            <a:normAutofit/>
          </a:bodyPr>
          <a:lstStyle/>
          <a:p>
            <a:r>
              <a:rPr lang="en-US" sz="3200" b="1" dirty="0" smtClean="0">
                <a:effectLst>
                  <a:outerShdw blurRad="38100" dist="38100" dir="2700000" algn="tl">
                    <a:srgbClr val="000000">
                      <a:alpha val="43137"/>
                    </a:srgbClr>
                  </a:outerShdw>
                </a:effectLst>
                <a:ea typeface="Komika Axis *" pitchFamily="2" charset="0"/>
                <a:cs typeface="Komika Axis *" pitchFamily="2" charset="0"/>
              </a:rPr>
              <a:t>The Room Examiner </a:t>
            </a:r>
            <a:endParaRPr lang="fil-PH" sz="3200" b="1" dirty="0">
              <a:effectLst>
                <a:outerShdw blurRad="38100" dist="38100" dir="2700000" algn="tl">
                  <a:srgbClr val="000000">
                    <a:alpha val="43137"/>
                  </a:srgbClr>
                </a:outerShdw>
              </a:effectLst>
            </a:endParaRPr>
          </a:p>
        </p:txBody>
      </p:sp>
      <p:sp>
        <p:nvSpPr>
          <p:cNvPr id="4" name="Content Placeholder 3"/>
          <p:cNvSpPr>
            <a:spLocks noGrp="1"/>
          </p:cNvSpPr>
          <p:nvPr>
            <p:ph idx="1"/>
          </p:nvPr>
        </p:nvSpPr>
        <p:spPr>
          <a:xfrm>
            <a:off x="609600" y="1524000"/>
            <a:ext cx="7924800" cy="5226587"/>
          </a:xfrm>
        </p:spPr>
        <p:txBody>
          <a:bodyPr>
            <a:normAutofit/>
          </a:bodyPr>
          <a:lstStyle/>
          <a:p>
            <a:pPr marL="723900" indent="-723900" algn="just" defTabSz="1096963">
              <a:lnSpc>
                <a:spcPct val="100000"/>
              </a:lnSpc>
              <a:buFont typeface="Century Schoolbook" pitchFamily="18" charset="0"/>
              <a:buAutoNum type="arabicPeriod"/>
            </a:pPr>
            <a:r>
              <a:rPr lang="en-US" sz="2200" dirty="0" smtClean="0">
                <a:ea typeface="MV Boli" pitchFamily="2" charset="0"/>
                <a:cs typeface="MV Boli" pitchFamily="2" charset="0"/>
              </a:rPr>
              <a:t>Counts the TBs and ASs </a:t>
            </a:r>
            <a:r>
              <a:rPr lang="en-US" sz="2200" b="1" u="sng" dirty="0" smtClean="0">
                <a:ea typeface="MV Boli" pitchFamily="2" charset="0"/>
                <a:cs typeface="MV Boli" pitchFamily="2" charset="0"/>
              </a:rPr>
              <a:t>without opening the plastic bags containing them before proceeding to his/her assigned testing room</a:t>
            </a:r>
            <a:r>
              <a:rPr lang="en-US" sz="2200" dirty="0" smtClean="0">
                <a:ea typeface="MV Boli" pitchFamily="2" charset="0"/>
                <a:cs typeface="MV Boli" pitchFamily="2" charset="0"/>
              </a:rPr>
              <a:t>. Any discrepancy should be acted upon immediately and this should be reported in the CE’s Report.</a:t>
            </a:r>
          </a:p>
          <a:p>
            <a:pPr marL="723900" indent="-723900" algn="just" defTabSz="1096963">
              <a:lnSpc>
                <a:spcPct val="100000"/>
              </a:lnSpc>
              <a:buFont typeface="Century Schoolbook" pitchFamily="18" charset="0"/>
              <a:buAutoNum type="arabicPeriod"/>
            </a:pPr>
            <a:r>
              <a:rPr lang="en-US" sz="2200" dirty="0" smtClean="0">
                <a:ea typeface="MV Boli" pitchFamily="2" charset="0"/>
                <a:cs typeface="MV Boli" pitchFamily="2" charset="0"/>
              </a:rPr>
              <a:t>Signs Form 3 as he/she receives the TMs from the CE/STC while still in the distribution room.</a:t>
            </a:r>
          </a:p>
          <a:p>
            <a:pPr marL="723900" indent="-723900" algn="just" defTabSz="1096963">
              <a:lnSpc>
                <a:spcPct val="100000"/>
              </a:lnSpc>
              <a:buFont typeface="Century Schoolbook" pitchFamily="18" charset="0"/>
              <a:buAutoNum type="arabicPeriod"/>
            </a:pPr>
            <a:r>
              <a:rPr lang="en-US" sz="2200" dirty="0" smtClean="0">
                <a:ea typeface="MV Boli" pitchFamily="2" charset="0"/>
                <a:cs typeface="MV Boli" pitchFamily="2" charset="0"/>
              </a:rPr>
              <a:t>Checks if the examinees have lead pencils to use and a sheet of blank paper for computation purposes;</a:t>
            </a:r>
          </a:p>
          <a:p>
            <a:pPr marL="723900" indent="-723900" algn="just" defTabSz="1096963">
              <a:lnSpc>
                <a:spcPct val="100000"/>
              </a:lnSpc>
              <a:buFont typeface="Century Schoolbook" pitchFamily="18" charset="0"/>
              <a:buAutoNum type="arabicPeriod"/>
            </a:pPr>
            <a:r>
              <a:rPr lang="en-US" sz="2200" dirty="0" smtClean="0">
                <a:ea typeface="MV Boli" pitchFamily="2" charset="0"/>
                <a:cs typeface="MV Boli" pitchFamily="2" charset="0"/>
              </a:rPr>
              <a:t>Facilitates the recording of the Examinee Number and Test Booklet Number of the Examinees in the NETRC Form 2 (Seat Plan);</a:t>
            </a:r>
          </a:p>
          <a:p>
            <a:pPr>
              <a:buNone/>
            </a:pPr>
            <a:endParaRPr lang="fil-PH" sz="2400" dirty="0"/>
          </a:p>
        </p:txBody>
      </p:sp>
      <p:sp>
        <p:nvSpPr>
          <p:cNvPr id="3" name="Slide Number Placeholder 2"/>
          <p:cNvSpPr>
            <a:spLocks noGrp="1"/>
          </p:cNvSpPr>
          <p:nvPr>
            <p:ph type="sldNum" sz="quarter" idx="12"/>
          </p:nvPr>
        </p:nvSpPr>
        <p:spPr/>
        <p:txBody>
          <a:bodyPr/>
          <a:lstStyle/>
          <a:p>
            <a:fld id="{123F7771-3327-4F8A-BF69-CA24EFC23DA9}" type="slidenum">
              <a:rPr lang="fil-PH" smtClean="0"/>
              <a:pPr/>
              <a:t>11</a:t>
            </a:fld>
            <a:endParaRPr lang="fil-PH"/>
          </a:p>
        </p:txBody>
      </p:sp>
    </p:spTree>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609600" y="1371600"/>
            <a:ext cx="7848600" cy="5334000"/>
          </a:xfrm>
        </p:spPr>
        <p:txBody>
          <a:bodyPr>
            <a:noAutofit/>
          </a:bodyPr>
          <a:lstStyle/>
          <a:p>
            <a:pPr marL="723900" indent="-723900" defTabSz="1096963">
              <a:lnSpc>
                <a:spcPct val="100000"/>
              </a:lnSpc>
              <a:buFont typeface="Century Schoolbook" pitchFamily="18" charset="0"/>
              <a:buAutoNum type="arabicPeriod" startAt="5"/>
            </a:pPr>
            <a:r>
              <a:rPr lang="en-US" sz="2200" dirty="0" smtClean="0">
                <a:ea typeface="MV Boli" pitchFamily="2" charset="0"/>
                <a:cs typeface="MV Boli" pitchFamily="2" charset="0"/>
              </a:rPr>
              <a:t>Supervises closely the shading of bubbles in the AS for the non-test items;</a:t>
            </a:r>
          </a:p>
          <a:p>
            <a:pPr marL="723900" indent="-723900" defTabSz="1096963">
              <a:lnSpc>
                <a:spcPct val="100000"/>
              </a:lnSpc>
              <a:buFont typeface="Century Schoolbook" pitchFamily="18" charset="0"/>
              <a:buAutoNum type="arabicPeriod" startAt="5"/>
            </a:pPr>
            <a:r>
              <a:rPr lang="en-US" sz="2200" dirty="0" smtClean="0">
                <a:ea typeface="MV Boli" pitchFamily="2" charset="0"/>
                <a:cs typeface="MV Boli" pitchFamily="2" charset="0"/>
              </a:rPr>
              <a:t>Follows strictly the EH during test administration;</a:t>
            </a:r>
          </a:p>
          <a:p>
            <a:pPr marL="723900" indent="-723900" defTabSz="1096963">
              <a:lnSpc>
                <a:spcPct val="100000"/>
              </a:lnSpc>
              <a:buFont typeface="Century Schoolbook" pitchFamily="18" charset="0"/>
              <a:buAutoNum type="arabicPeriod" startAt="5"/>
            </a:pPr>
            <a:r>
              <a:rPr lang="en-US" sz="2200" dirty="0" smtClean="0">
                <a:ea typeface="MV Boli" pitchFamily="2" charset="0"/>
                <a:cs typeface="MV Boli" pitchFamily="2" charset="0"/>
              </a:rPr>
              <a:t>Keeps custody of all the used and unused TBs but are not allowed to read the contents; otherwise, he/she will be given corresponding sanctions based on DECS Order No. 85, s. 1999;</a:t>
            </a:r>
          </a:p>
          <a:p>
            <a:pPr marL="723900" indent="-723900" defTabSz="1096963">
              <a:lnSpc>
                <a:spcPct val="100000"/>
              </a:lnSpc>
              <a:buFont typeface="Century Schoolbook" pitchFamily="18" charset="0"/>
              <a:buAutoNum type="arabicPeriod" startAt="5"/>
            </a:pPr>
            <a:r>
              <a:rPr lang="en-US" sz="2200" dirty="0" smtClean="0">
                <a:ea typeface="MV Boli" pitchFamily="2" charset="0"/>
                <a:cs typeface="MV Boli" pitchFamily="2" charset="0"/>
              </a:rPr>
              <a:t>Checks the contents of the ETRE before he/she seals it </a:t>
            </a:r>
            <a:r>
              <a:rPr lang="en-US" sz="2200" b="1" u="sng" dirty="0" smtClean="0">
                <a:ea typeface="MV Boli" pitchFamily="2" charset="0"/>
                <a:cs typeface="MV Boli" pitchFamily="2" charset="0"/>
              </a:rPr>
              <a:t>while still in the examination room</a:t>
            </a:r>
            <a:r>
              <a:rPr lang="en-US" sz="2200" dirty="0" smtClean="0">
                <a:ea typeface="MV Boli" pitchFamily="2" charset="0"/>
                <a:cs typeface="MV Boli" pitchFamily="2" charset="0"/>
              </a:rPr>
              <a:t>; and</a:t>
            </a:r>
          </a:p>
          <a:p>
            <a:pPr marL="723900" indent="-723900" defTabSz="1096963">
              <a:lnSpc>
                <a:spcPct val="100000"/>
              </a:lnSpc>
              <a:buFont typeface="Century Schoolbook" pitchFamily="18" charset="0"/>
              <a:buAutoNum type="arabicPeriod" startAt="5"/>
            </a:pPr>
            <a:r>
              <a:rPr lang="en-US" sz="2200" dirty="0" smtClean="0">
                <a:ea typeface="MV Boli" pitchFamily="2" charset="0"/>
                <a:cs typeface="MV Boli" pitchFamily="2" charset="0"/>
              </a:rPr>
              <a:t>Accomplishes Form 7.</a:t>
            </a:r>
          </a:p>
          <a:p>
            <a:pPr marL="723900" indent="-723900" algn="just" defTabSz="1096963">
              <a:lnSpc>
                <a:spcPct val="100000"/>
              </a:lnSpc>
              <a:buNone/>
            </a:pPr>
            <a:r>
              <a:rPr lang="en-US" sz="1600" i="1" dirty="0" smtClean="0">
                <a:ea typeface="MV Boli" pitchFamily="2" charset="0"/>
                <a:cs typeface="MV Boli" pitchFamily="2" charset="0"/>
              </a:rPr>
              <a:t>	</a:t>
            </a:r>
          </a:p>
        </p:txBody>
      </p:sp>
      <p:sp>
        <p:nvSpPr>
          <p:cNvPr id="3" name="Slide Number Placeholder 2"/>
          <p:cNvSpPr>
            <a:spLocks noGrp="1"/>
          </p:cNvSpPr>
          <p:nvPr>
            <p:ph type="sldNum" sz="quarter" idx="12"/>
          </p:nvPr>
        </p:nvSpPr>
        <p:spPr/>
        <p:txBody>
          <a:bodyPr/>
          <a:lstStyle/>
          <a:p>
            <a:fld id="{123F7771-3327-4F8A-BF69-CA24EFC23DA9}" type="slidenum">
              <a:rPr lang="fil-PH" smtClean="0"/>
              <a:pPr/>
              <a:t>12</a:t>
            </a:fld>
            <a:endParaRPr lang="fil-PH"/>
          </a:p>
        </p:txBody>
      </p:sp>
    </p:spTree>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4736" y="245142"/>
            <a:ext cx="8077200" cy="868362"/>
          </a:xfrm>
        </p:spPr>
        <p:txBody>
          <a:bodyPr>
            <a:normAutofit/>
          </a:bodyPr>
          <a:lstStyle/>
          <a:p>
            <a:r>
              <a:rPr lang="fil-PH" sz="3200" b="1" dirty="0" smtClean="0">
                <a:effectLst>
                  <a:outerShdw blurRad="38100" dist="38100" dir="2700000" algn="tl">
                    <a:srgbClr val="000000">
                      <a:alpha val="43137"/>
                    </a:srgbClr>
                  </a:outerShdw>
                </a:effectLst>
              </a:rPr>
              <a:t>The Room Supervisor</a:t>
            </a:r>
            <a:endParaRPr lang="fil-PH" sz="3200" b="1" dirty="0">
              <a:effectLst>
                <a:outerShdw blurRad="38100" dist="38100" dir="2700000" algn="tl">
                  <a:srgbClr val="000000">
                    <a:alpha val="43137"/>
                  </a:srgbClr>
                </a:outerShdw>
              </a:effectLst>
            </a:endParaRPr>
          </a:p>
        </p:txBody>
      </p:sp>
      <p:sp>
        <p:nvSpPr>
          <p:cNvPr id="4" name="Content Placeholder 3"/>
          <p:cNvSpPr>
            <a:spLocks noGrp="1"/>
          </p:cNvSpPr>
          <p:nvPr>
            <p:ph idx="1"/>
          </p:nvPr>
        </p:nvSpPr>
        <p:spPr>
          <a:xfrm>
            <a:off x="685800" y="1371600"/>
            <a:ext cx="7848600" cy="5334000"/>
          </a:xfrm>
        </p:spPr>
        <p:txBody>
          <a:bodyPr>
            <a:noAutofit/>
          </a:bodyPr>
          <a:lstStyle/>
          <a:p>
            <a:pPr marL="723900" indent="-723900" defTabSz="1096963">
              <a:lnSpc>
                <a:spcPct val="100000"/>
              </a:lnSpc>
              <a:spcBef>
                <a:spcPct val="0"/>
              </a:spcBef>
              <a:buFont typeface="Wingdings" pitchFamily="2" charset="2"/>
              <a:buAutoNum type="arabicPeriod"/>
            </a:pPr>
            <a:r>
              <a:rPr lang="en-US" sz="1600" dirty="0" smtClean="0">
                <a:latin typeface="Arial" pitchFamily="34" charset="0"/>
                <a:ea typeface="MV Boli" pitchFamily="2" charset="0"/>
                <a:cs typeface="Arial" pitchFamily="34" charset="0"/>
              </a:rPr>
              <a:t>Monitors the conduct of the test administration in a testing center with 5 or more testing rooms (NCAE).</a:t>
            </a:r>
          </a:p>
          <a:p>
            <a:pPr marL="723900" indent="-723900" defTabSz="1096963">
              <a:lnSpc>
                <a:spcPct val="100000"/>
              </a:lnSpc>
              <a:spcBef>
                <a:spcPct val="0"/>
              </a:spcBef>
              <a:buFont typeface="Wingdings" pitchFamily="2" charset="2"/>
              <a:buAutoNum type="arabicPeriod"/>
            </a:pPr>
            <a:r>
              <a:rPr lang="en-US" sz="1600" dirty="0" smtClean="0">
                <a:latin typeface="Arial" pitchFamily="34" charset="0"/>
                <a:ea typeface="MV Boli" pitchFamily="2" charset="0"/>
                <a:cs typeface="Arial" pitchFamily="34" charset="0"/>
              </a:rPr>
              <a:t>Checks if the REs adhere to the instructions in the EH.</a:t>
            </a:r>
          </a:p>
          <a:p>
            <a:pPr marL="723900" indent="-723900" defTabSz="1096963">
              <a:lnSpc>
                <a:spcPct val="100000"/>
              </a:lnSpc>
              <a:spcBef>
                <a:spcPct val="0"/>
              </a:spcBef>
              <a:buFont typeface="Wingdings" pitchFamily="2" charset="2"/>
              <a:buAutoNum type="arabicPeriod"/>
            </a:pPr>
            <a:r>
              <a:rPr lang="en-US" sz="1600" dirty="0" smtClean="0">
                <a:latin typeface="Arial" pitchFamily="34" charset="0"/>
                <a:ea typeface="MV Boli" pitchFamily="2" charset="0"/>
                <a:cs typeface="Arial" pitchFamily="34" charset="0"/>
              </a:rPr>
              <a:t>Collects all unused SAS from every RE at the time when the examinees are answering the </a:t>
            </a:r>
            <a:r>
              <a:rPr lang="en-US" sz="1600" b="1" dirty="0" smtClean="0">
                <a:latin typeface="Arial" pitchFamily="34" charset="0"/>
                <a:ea typeface="MV Boli" pitchFamily="2" charset="0"/>
                <a:cs typeface="Arial" pitchFamily="34" charset="0"/>
              </a:rPr>
              <a:t>last subtest  in the  morning session </a:t>
            </a:r>
            <a:r>
              <a:rPr lang="en-US" sz="1600" dirty="0" smtClean="0">
                <a:latin typeface="Arial" pitchFamily="34" charset="0"/>
                <a:ea typeface="MV Boli" pitchFamily="2" charset="0"/>
                <a:cs typeface="Arial" pitchFamily="34" charset="0"/>
              </a:rPr>
              <a:t>and to indicate in </a:t>
            </a:r>
            <a:r>
              <a:rPr lang="en-US" sz="1600" b="1" u="sng" dirty="0" smtClean="0">
                <a:latin typeface="Arial" pitchFamily="34" charset="0"/>
                <a:ea typeface="MV Boli" pitchFamily="2" charset="0"/>
                <a:cs typeface="Arial" pitchFamily="34" charset="0"/>
              </a:rPr>
              <a:t>Form 3</a:t>
            </a:r>
            <a:r>
              <a:rPr lang="en-US" sz="1600" b="1" dirty="0" smtClean="0">
                <a:latin typeface="Arial" pitchFamily="34" charset="0"/>
                <a:ea typeface="MV Boli" pitchFamily="2" charset="0"/>
                <a:cs typeface="Arial" pitchFamily="34" charset="0"/>
              </a:rPr>
              <a:t> </a:t>
            </a:r>
            <a:r>
              <a:rPr lang="en-US" sz="1600" dirty="0" smtClean="0">
                <a:latin typeface="Arial" pitchFamily="34" charset="0"/>
                <a:ea typeface="MV Boli" pitchFamily="2" charset="0"/>
                <a:cs typeface="Arial" pitchFamily="34" charset="0"/>
              </a:rPr>
              <a:t>the serial numbers of unused Test Booklets and Answer Sheets.</a:t>
            </a:r>
            <a:endParaRPr lang="en-US" sz="1600" b="1" u="sng" dirty="0" smtClean="0">
              <a:latin typeface="Arial" pitchFamily="34" charset="0"/>
              <a:ea typeface="MV Boli" pitchFamily="2" charset="0"/>
              <a:cs typeface="Arial" pitchFamily="34" charset="0"/>
            </a:endParaRPr>
          </a:p>
          <a:p>
            <a:pPr marL="723900" indent="-723900" defTabSz="1096963">
              <a:lnSpc>
                <a:spcPct val="100000"/>
              </a:lnSpc>
              <a:spcBef>
                <a:spcPct val="0"/>
              </a:spcBef>
              <a:buFont typeface="Wingdings" pitchFamily="2" charset="2"/>
              <a:buAutoNum type="arabicPeriod"/>
            </a:pPr>
            <a:r>
              <a:rPr lang="en-US" sz="1600" dirty="0" smtClean="0">
                <a:latin typeface="Arial" pitchFamily="34" charset="0"/>
                <a:ea typeface="MV Boli" pitchFamily="2" charset="0"/>
                <a:cs typeface="Arial" pitchFamily="34" charset="0"/>
              </a:rPr>
              <a:t>Counts and double counts the TBs per pack and the number of ETREs.</a:t>
            </a:r>
            <a:endParaRPr lang="en-US" sz="1600" b="1" dirty="0" smtClean="0">
              <a:latin typeface="Arial" pitchFamily="34" charset="0"/>
              <a:ea typeface="MV Boli" pitchFamily="2" charset="0"/>
              <a:cs typeface="Arial" pitchFamily="34" charset="0"/>
            </a:endParaRPr>
          </a:p>
          <a:p>
            <a:pPr marL="723900" indent="-723900" defTabSz="1096963">
              <a:lnSpc>
                <a:spcPct val="100000"/>
              </a:lnSpc>
              <a:buNone/>
            </a:pPr>
            <a:r>
              <a:rPr lang="en-US" sz="1600" b="1" dirty="0" smtClean="0">
                <a:latin typeface="Arial" pitchFamily="34" charset="0"/>
                <a:ea typeface="MV Boli" pitchFamily="2" charset="0"/>
                <a:cs typeface="Arial" pitchFamily="34" charset="0"/>
              </a:rPr>
              <a:t>Notes:</a:t>
            </a:r>
          </a:p>
          <a:p>
            <a:pPr marL="723900" indent="-723900" defTabSz="1096963">
              <a:lnSpc>
                <a:spcPct val="100000"/>
              </a:lnSpc>
              <a:buAutoNum type="arabicPeriod"/>
            </a:pPr>
            <a:r>
              <a:rPr lang="en-US" sz="1600" dirty="0" smtClean="0">
                <a:latin typeface="Arial" pitchFamily="34" charset="0"/>
                <a:ea typeface="MV Boli" pitchFamily="2" charset="0"/>
                <a:cs typeface="Arial" pitchFamily="34" charset="0"/>
              </a:rPr>
              <a:t>The RS must come from another school other than those schools where REs shall be assigned.</a:t>
            </a:r>
          </a:p>
          <a:p>
            <a:pPr marL="723900" indent="-723900" defTabSz="1096963">
              <a:lnSpc>
                <a:spcPct val="100000"/>
              </a:lnSpc>
              <a:buAutoNum type="arabicPeriod"/>
            </a:pPr>
            <a:r>
              <a:rPr lang="en-US" sz="1600" dirty="0" smtClean="0">
                <a:latin typeface="Arial" pitchFamily="34" charset="0"/>
                <a:ea typeface="MV Boli" pitchFamily="2" charset="0"/>
                <a:cs typeface="Arial" pitchFamily="34" charset="0"/>
              </a:rPr>
              <a:t>The number of RSs assigned in a testing center will depend on the number of examinees in an examination room.</a:t>
            </a:r>
          </a:p>
          <a:p>
            <a:pPr marL="723900" indent="-723900" defTabSz="1096963">
              <a:lnSpc>
                <a:spcPct val="100000"/>
              </a:lnSpc>
              <a:spcBef>
                <a:spcPts val="600"/>
              </a:spcBef>
              <a:buNone/>
            </a:pPr>
            <a:endParaRPr lang="en-US" sz="1600" dirty="0" smtClean="0">
              <a:latin typeface="Arial" pitchFamily="34" charset="0"/>
              <a:ea typeface="MV Boli" pitchFamily="2" charset="0"/>
              <a:cs typeface="Arial" pitchFamily="34" charset="0"/>
            </a:endParaRPr>
          </a:p>
          <a:p>
            <a:pPr marL="723900" indent="-723900" defTabSz="1096963">
              <a:lnSpc>
                <a:spcPct val="100000"/>
              </a:lnSpc>
              <a:spcBef>
                <a:spcPct val="0"/>
              </a:spcBef>
              <a:buNone/>
            </a:pPr>
            <a:r>
              <a:rPr lang="en-US" sz="1600" b="1" dirty="0" smtClean="0">
                <a:latin typeface="Arial" pitchFamily="34" charset="0"/>
                <a:ea typeface="MV Boli" pitchFamily="2" charset="0"/>
                <a:cs typeface="Arial" pitchFamily="34" charset="0"/>
              </a:rPr>
              <a:t>Below is the ratio:</a:t>
            </a:r>
          </a:p>
          <a:p>
            <a:pPr marL="723900" indent="-723900" defTabSz="1096963">
              <a:lnSpc>
                <a:spcPct val="100000"/>
              </a:lnSpc>
              <a:spcBef>
                <a:spcPct val="0"/>
              </a:spcBef>
              <a:buNone/>
            </a:pPr>
            <a:endParaRPr lang="en-US" sz="1600" dirty="0" smtClean="0">
              <a:latin typeface="Arial" pitchFamily="34" charset="0"/>
              <a:ea typeface="MV Boli" pitchFamily="2" charset="0"/>
              <a:cs typeface="Arial" pitchFamily="34" charset="0"/>
            </a:endParaRPr>
          </a:p>
          <a:p>
            <a:pPr marL="723900" indent="-723900" defTabSz="1096963">
              <a:lnSpc>
                <a:spcPct val="100000"/>
              </a:lnSpc>
              <a:spcBef>
                <a:spcPct val="0"/>
              </a:spcBef>
              <a:buNone/>
            </a:pPr>
            <a:r>
              <a:rPr lang="en-US" sz="1600" dirty="0" smtClean="0">
                <a:latin typeface="Arial" pitchFamily="34" charset="0"/>
                <a:ea typeface="MV Boli" pitchFamily="2" charset="0"/>
                <a:cs typeface="Arial" pitchFamily="34" charset="0"/>
              </a:rPr>
              <a:t>1 </a:t>
            </a:r>
            <a:r>
              <a:rPr lang="en-US" sz="1600" dirty="0" smtClean="0">
                <a:latin typeface="Arial" pitchFamily="34" charset="0"/>
                <a:ea typeface="MV Boli" pitchFamily="2" charset="0"/>
                <a:cs typeface="Arial" pitchFamily="34" charset="0"/>
              </a:rPr>
              <a:t>RS is assigned in every 5 rooms if there are 30 examinees/room </a:t>
            </a:r>
            <a:r>
              <a:rPr lang="en-US" sz="1600" b="1" dirty="0" smtClean="0">
                <a:latin typeface="Arial" pitchFamily="34" charset="0"/>
                <a:ea typeface="MV Boli" pitchFamily="2" charset="0"/>
                <a:cs typeface="Arial" pitchFamily="34" charset="0"/>
              </a:rPr>
              <a:t>(NAT / NCAE)</a:t>
            </a:r>
          </a:p>
        </p:txBody>
      </p:sp>
      <p:sp>
        <p:nvSpPr>
          <p:cNvPr id="3" name="Slide Number Placeholder 2"/>
          <p:cNvSpPr>
            <a:spLocks noGrp="1"/>
          </p:cNvSpPr>
          <p:nvPr>
            <p:ph type="sldNum" sz="quarter" idx="12"/>
          </p:nvPr>
        </p:nvSpPr>
        <p:spPr/>
        <p:txBody>
          <a:bodyPr/>
          <a:lstStyle/>
          <a:p>
            <a:fld id="{123F7771-3327-4F8A-BF69-CA24EFC23DA9}" type="slidenum">
              <a:rPr lang="fil-PH" smtClean="0"/>
              <a:pPr/>
              <a:t>13</a:t>
            </a:fld>
            <a:endParaRPr lang="fil-PH"/>
          </a:p>
        </p:txBody>
      </p:sp>
    </p:spTree>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4800"/>
            <a:ext cx="7772400" cy="762000"/>
          </a:xfrm>
        </p:spPr>
        <p:txBody>
          <a:bodyPr>
            <a:normAutofit/>
          </a:bodyPr>
          <a:lstStyle/>
          <a:p>
            <a:r>
              <a:rPr lang="fil-PH" sz="3200" b="1" dirty="0" smtClean="0">
                <a:effectLst>
                  <a:outerShdw blurRad="38100" dist="38100" dir="2700000" algn="tl">
                    <a:srgbClr val="000000">
                      <a:alpha val="43137"/>
                    </a:srgbClr>
                  </a:outerShdw>
                </a:effectLst>
              </a:rPr>
              <a:t>The School Testing Coordinator</a:t>
            </a:r>
            <a:endParaRPr lang="fil-PH" sz="3200" b="1" dirty="0">
              <a:effectLst>
                <a:outerShdw blurRad="38100" dist="38100" dir="2700000" algn="tl">
                  <a:srgbClr val="000000">
                    <a:alpha val="43137"/>
                  </a:srgbClr>
                </a:outerShdw>
              </a:effectLst>
            </a:endParaRPr>
          </a:p>
        </p:txBody>
      </p:sp>
      <p:sp>
        <p:nvSpPr>
          <p:cNvPr id="4" name="Content Placeholder 3"/>
          <p:cNvSpPr>
            <a:spLocks noGrp="1"/>
          </p:cNvSpPr>
          <p:nvPr>
            <p:ph idx="1"/>
          </p:nvPr>
        </p:nvSpPr>
        <p:spPr>
          <a:xfrm>
            <a:off x="838200" y="1524000"/>
            <a:ext cx="7620000" cy="4876800"/>
          </a:xfrm>
        </p:spPr>
        <p:txBody>
          <a:bodyPr>
            <a:normAutofit/>
          </a:bodyPr>
          <a:lstStyle/>
          <a:p>
            <a:pPr marL="571500" indent="-571500" eaLnBrk="0" hangingPunct="0">
              <a:lnSpc>
                <a:spcPct val="100000"/>
              </a:lnSpc>
              <a:spcBef>
                <a:spcPct val="20000"/>
              </a:spcBef>
              <a:buClr>
                <a:schemeClr val="tx2"/>
              </a:buClr>
              <a:buSzPct val="70000"/>
              <a:buFont typeface="Wingdings" pitchFamily="2" charset="2"/>
              <a:buAutoNum type="arabicPeriod"/>
            </a:pPr>
            <a:r>
              <a:rPr lang="en-US" sz="2200" dirty="0" smtClean="0"/>
              <a:t>Double checks the enrolment data of the school prior to submission to the DTC.</a:t>
            </a:r>
          </a:p>
          <a:p>
            <a:pPr marL="571500" indent="-571500" eaLnBrk="0" hangingPunct="0">
              <a:lnSpc>
                <a:spcPct val="100000"/>
              </a:lnSpc>
              <a:spcBef>
                <a:spcPct val="20000"/>
              </a:spcBef>
              <a:buClr>
                <a:schemeClr val="tx2"/>
              </a:buClr>
              <a:buSzPct val="70000"/>
              <a:buFont typeface="Wingdings" pitchFamily="2" charset="2"/>
              <a:buAutoNum type="arabicPeriod"/>
            </a:pPr>
            <a:endParaRPr lang="en-US" sz="2200" dirty="0" smtClean="0"/>
          </a:p>
          <a:p>
            <a:pPr marL="571500" indent="-571500" eaLnBrk="0" hangingPunct="0">
              <a:lnSpc>
                <a:spcPct val="100000"/>
              </a:lnSpc>
              <a:spcBef>
                <a:spcPct val="20000"/>
              </a:spcBef>
              <a:buClr>
                <a:schemeClr val="tx2"/>
              </a:buClr>
              <a:buSzPct val="70000"/>
              <a:buFont typeface="Wingdings" pitchFamily="2" charset="2"/>
              <a:buAutoNum type="arabicPeriod"/>
            </a:pPr>
            <a:r>
              <a:rPr lang="en-US" sz="2200" dirty="0" smtClean="0"/>
              <a:t>Attends the orientation at the division level in the absence/in behalf of the SH.</a:t>
            </a:r>
          </a:p>
          <a:p>
            <a:pPr marL="571500" indent="-571500" eaLnBrk="0" hangingPunct="0">
              <a:lnSpc>
                <a:spcPct val="100000"/>
              </a:lnSpc>
              <a:spcBef>
                <a:spcPct val="20000"/>
              </a:spcBef>
              <a:buClr>
                <a:schemeClr val="tx2"/>
              </a:buClr>
              <a:buSzPct val="70000"/>
              <a:buFont typeface="Wingdings" pitchFamily="2" charset="2"/>
              <a:buAutoNum type="arabicPeriod"/>
            </a:pPr>
            <a:endParaRPr lang="en-US" sz="2200" dirty="0" smtClean="0"/>
          </a:p>
          <a:p>
            <a:pPr marL="571500" indent="-571500" eaLnBrk="0" hangingPunct="0">
              <a:lnSpc>
                <a:spcPct val="100000"/>
              </a:lnSpc>
              <a:spcBef>
                <a:spcPct val="20000"/>
              </a:spcBef>
              <a:buClr>
                <a:schemeClr val="tx2"/>
              </a:buClr>
              <a:buSzPct val="70000"/>
              <a:buFont typeface="Wingdings" pitchFamily="2" charset="2"/>
              <a:buAutoNum type="arabicPeriod"/>
            </a:pPr>
            <a:r>
              <a:rPr lang="en-US" sz="2200" dirty="0" smtClean="0"/>
              <a:t>Accomplishes the SSH.</a:t>
            </a:r>
          </a:p>
          <a:p>
            <a:pPr marL="571500" indent="-571500" eaLnBrk="0" hangingPunct="0">
              <a:lnSpc>
                <a:spcPct val="100000"/>
              </a:lnSpc>
              <a:spcBef>
                <a:spcPct val="20000"/>
              </a:spcBef>
              <a:buClr>
                <a:schemeClr val="tx2"/>
              </a:buClr>
              <a:buSzPct val="70000"/>
              <a:buFont typeface="Wingdings" pitchFamily="2" charset="2"/>
              <a:buAutoNum type="arabicPeriod"/>
            </a:pPr>
            <a:endParaRPr lang="en-US" sz="2200" dirty="0" smtClean="0"/>
          </a:p>
          <a:p>
            <a:pPr marL="571500" indent="-571500" eaLnBrk="0" hangingPunct="0">
              <a:lnSpc>
                <a:spcPct val="100000"/>
              </a:lnSpc>
              <a:spcBef>
                <a:spcPct val="20000"/>
              </a:spcBef>
              <a:buClr>
                <a:schemeClr val="tx2"/>
              </a:buClr>
              <a:buSzPct val="70000"/>
              <a:buFont typeface="Wingdings" pitchFamily="2" charset="2"/>
              <a:buAutoNum type="arabicPeriod"/>
            </a:pPr>
            <a:r>
              <a:rPr lang="en-US" sz="2200" dirty="0" smtClean="0"/>
              <a:t>Assists the CE in all the testing activities.</a:t>
            </a:r>
          </a:p>
          <a:p>
            <a:pPr marL="571500" indent="-571500" eaLnBrk="0" hangingPunct="0">
              <a:lnSpc>
                <a:spcPct val="100000"/>
              </a:lnSpc>
              <a:spcBef>
                <a:spcPct val="20000"/>
              </a:spcBef>
              <a:buClr>
                <a:schemeClr val="tx2"/>
              </a:buClr>
              <a:buSzPct val="70000"/>
              <a:buFont typeface="Wingdings" pitchFamily="2" charset="2"/>
              <a:buAutoNum type="arabicPeriod"/>
            </a:pPr>
            <a:endParaRPr lang="en-US" sz="2200" dirty="0" smtClean="0"/>
          </a:p>
          <a:p>
            <a:pPr marL="571500" indent="-571500" eaLnBrk="0" hangingPunct="0">
              <a:lnSpc>
                <a:spcPct val="100000"/>
              </a:lnSpc>
              <a:spcBef>
                <a:spcPct val="20000"/>
              </a:spcBef>
              <a:buClr>
                <a:schemeClr val="tx2"/>
              </a:buClr>
              <a:buSzPct val="70000"/>
              <a:buFont typeface="Wingdings" pitchFamily="2" charset="2"/>
              <a:buAutoNum type="arabicPeriod"/>
            </a:pPr>
            <a:r>
              <a:rPr lang="en-US" sz="2200" dirty="0" smtClean="0"/>
              <a:t>Double checks the TMs before final packing, being accountable also on these materials.</a:t>
            </a:r>
          </a:p>
          <a:p>
            <a:pPr marL="571500" indent="-571500" eaLnBrk="0" hangingPunct="0">
              <a:lnSpc>
                <a:spcPct val="100000"/>
              </a:lnSpc>
              <a:spcBef>
                <a:spcPct val="20000"/>
              </a:spcBef>
              <a:buClr>
                <a:schemeClr val="tx2"/>
              </a:buClr>
              <a:buSzPct val="70000"/>
              <a:buFont typeface="Wingdings" pitchFamily="2" charset="2"/>
              <a:buAutoNum type="arabicPeriod"/>
            </a:pPr>
            <a:endParaRPr lang="en-US" sz="2200" dirty="0" smtClean="0"/>
          </a:p>
          <a:p>
            <a:pPr>
              <a:buNone/>
            </a:pPr>
            <a:endParaRPr lang="fil-PH" sz="2200" dirty="0"/>
          </a:p>
        </p:txBody>
      </p:sp>
      <p:sp>
        <p:nvSpPr>
          <p:cNvPr id="3" name="Slide Number Placeholder 2"/>
          <p:cNvSpPr>
            <a:spLocks noGrp="1"/>
          </p:cNvSpPr>
          <p:nvPr>
            <p:ph type="sldNum" sz="quarter" idx="12"/>
          </p:nvPr>
        </p:nvSpPr>
        <p:spPr/>
        <p:txBody>
          <a:bodyPr/>
          <a:lstStyle/>
          <a:p>
            <a:fld id="{123F7771-3327-4F8A-BF69-CA24EFC23DA9}" type="slidenum">
              <a:rPr lang="fil-PH" smtClean="0"/>
              <a:pPr/>
              <a:t>14</a:t>
            </a:fld>
            <a:endParaRPr lang="fil-PH"/>
          </a:p>
        </p:txBody>
      </p:sp>
    </p:spTree>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123F7771-3327-4F8A-BF69-CA24EFC23DA9}" type="slidenum">
              <a:rPr lang="fil-PH" smtClean="0"/>
              <a:pPr/>
              <a:t>15</a:t>
            </a:fld>
            <a:endParaRPr lang="fil-PH"/>
          </a:p>
        </p:txBody>
      </p:sp>
      <p:pic>
        <p:nvPicPr>
          <p:cNvPr id="5" name="Picture 5" descr="C:\Users\Toshiba\Desktop\2010 EMT Temporary Folder-Joy (back up in USB)\DECS Order-Breach of Security.jpg"/>
          <p:cNvPicPr>
            <a:picLocks noChangeAspect="1" noChangeArrowheads="1"/>
          </p:cNvPicPr>
          <p:nvPr/>
        </p:nvPicPr>
        <p:blipFill>
          <a:blip r:embed="rId2" cstate="print"/>
          <a:srcRect/>
          <a:stretch>
            <a:fillRect/>
          </a:stretch>
        </p:blipFill>
        <p:spPr bwMode="auto">
          <a:xfrm>
            <a:off x="958468" y="151732"/>
            <a:ext cx="7086600" cy="6553868"/>
          </a:xfrm>
          <a:prstGeom prst="rect">
            <a:avLst/>
          </a:prstGeom>
          <a:noFill/>
          <a:ln w="9525">
            <a:solidFill>
              <a:schemeClr val="tx1"/>
            </a:solidFill>
            <a:miter lim="800000"/>
            <a:headEnd/>
            <a:tailEnd/>
          </a:ln>
        </p:spPr>
      </p:pic>
    </p:spTree>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00"/>
            <a:ext cx="7485512" cy="868362"/>
          </a:xfrm>
        </p:spPr>
        <p:txBody>
          <a:bodyPr>
            <a:normAutofit/>
          </a:bodyPr>
          <a:lstStyle/>
          <a:p>
            <a:r>
              <a:rPr lang="fil-PH" sz="3200" b="1" dirty="0" smtClean="0">
                <a:effectLst>
                  <a:outerShdw blurRad="38100" dist="38100" dir="2700000" algn="tl">
                    <a:srgbClr val="000000">
                      <a:alpha val="43137"/>
                    </a:srgbClr>
                  </a:outerShdw>
                </a:effectLst>
              </a:rPr>
              <a:t>The Monitors</a:t>
            </a:r>
            <a:endParaRPr lang="fil-PH" sz="3200" b="1" dirty="0">
              <a:effectLst>
                <a:outerShdw blurRad="38100" dist="38100" dir="2700000" algn="tl">
                  <a:srgbClr val="000000">
                    <a:alpha val="43137"/>
                  </a:srgbClr>
                </a:outerShdw>
              </a:effectLst>
            </a:endParaRPr>
          </a:p>
        </p:txBody>
      </p:sp>
      <p:sp>
        <p:nvSpPr>
          <p:cNvPr id="4" name="Content Placeholder 3"/>
          <p:cNvSpPr>
            <a:spLocks noGrp="1"/>
          </p:cNvSpPr>
          <p:nvPr>
            <p:ph idx="1"/>
          </p:nvPr>
        </p:nvSpPr>
        <p:spPr>
          <a:xfrm>
            <a:off x="838200" y="1676400"/>
            <a:ext cx="7467600" cy="4800600"/>
          </a:xfrm>
        </p:spPr>
        <p:txBody>
          <a:bodyPr>
            <a:noAutofit/>
          </a:bodyPr>
          <a:lstStyle/>
          <a:p>
            <a:pPr marL="457200" indent="-457200" algn="just">
              <a:lnSpc>
                <a:spcPct val="100000"/>
              </a:lnSpc>
              <a:spcBef>
                <a:spcPts val="600"/>
              </a:spcBef>
              <a:buFont typeface="+mj-lt"/>
              <a:buAutoNum type="arabicPeriod"/>
            </a:pPr>
            <a:r>
              <a:rPr lang="fil-PH" sz="2800" dirty="0" smtClean="0">
                <a:ea typeface="Tahoma" pitchFamily="34" charset="0"/>
                <a:cs typeface="Tahoma" pitchFamily="34" charset="0"/>
              </a:rPr>
              <a:t>NETRC staff-monitors will be assigned to any testing center(s) nationwide, unannounced in the field.</a:t>
            </a:r>
          </a:p>
          <a:p>
            <a:pPr marL="457200" indent="-457200" algn="just">
              <a:lnSpc>
                <a:spcPct val="100000"/>
              </a:lnSpc>
              <a:spcBef>
                <a:spcPts val="600"/>
              </a:spcBef>
              <a:buNone/>
            </a:pPr>
            <a:endParaRPr lang="fil-PH" sz="2800" dirty="0" smtClean="0">
              <a:ea typeface="Tahoma" pitchFamily="34" charset="0"/>
              <a:cs typeface="Tahoma" pitchFamily="34" charset="0"/>
            </a:endParaRPr>
          </a:p>
          <a:p>
            <a:pPr marL="457200" indent="-457200" algn="just">
              <a:lnSpc>
                <a:spcPct val="100000"/>
              </a:lnSpc>
              <a:spcBef>
                <a:spcPts val="600"/>
              </a:spcBef>
              <a:buFont typeface="+mj-lt"/>
              <a:buAutoNum type="arabicPeriod" startAt="2"/>
            </a:pPr>
            <a:r>
              <a:rPr lang="fil-PH" sz="2800" dirty="0" smtClean="0">
                <a:ea typeface="Tahoma" pitchFamily="34" charset="0"/>
                <a:cs typeface="Tahoma" pitchFamily="34" charset="0"/>
              </a:rPr>
              <a:t>The expenses incurred by external-volunteers are not chargeable to NETRC funds.</a:t>
            </a:r>
          </a:p>
          <a:p>
            <a:pPr algn="just">
              <a:buNone/>
            </a:pPr>
            <a:endParaRPr lang="fil-PH" sz="2800" dirty="0"/>
          </a:p>
        </p:txBody>
      </p:sp>
      <p:sp>
        <p:nvSpPr>
          <p:cNvPr id="3" name="Slide Number Placeholder 2"/>
          <p:cNvSpPr>
            <a:spLocks noGrp="1"/>
          </p:cNvSpPr>
          <p:nvPr>
            <p:ph type="sldNum" sz="quarter" idx="12"/>
          </p:nvPr>
        </p:nvSpPr>
        <p:spPr/>
        <p:txBody>
          <a:bodyPr/>
          <a:lstStyle/>
          <a:p>
            <a:fld id="{123F7771-3327-4F8A-BF69-CA24EFC23DA9}" type="slidenum">
              <a:rPr lang="fil-PH" smtClean="0"/>
              <a:pPr/>
              <a:t>16</a:t>
            </a:fld>
            <a:endParaRPr lang="fil-PH"/>
          </a:p>
        </p:txBody>
      </p:sp>
    </p:spTree>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68362"/>
          </a:xfrm>
        </p:spPr>
        <p:txBody>
          <a:bodyPr>
            <a:normAutofit/>
          </a:bodyPr>
          <a:lstStyle/>
          <a:p>
            <a:r>
              <a:rPr lang="fil-PH" sz="3200" b="1" dirty="0" smtClean="0">
                <a:effectLst>
                  <a:outerShdw blurRad="38100" dist="38100" dir="2700000" algn="tl">
                    <a:srgbClr val="000000">
                      <a:alpha val="43137"/>
                    </a:srgbClr>
                  </a:outerShdw>
                </a:effectLst>
              </a:rPr>
              <a:t>Orientation at the Division Level</a:t>
            </a:r>
            <a:endParaRPr lang="fil-PH" sz="3200" b="1" dirty="0">
              <a:effectLst>
                <a:outerShdw blurRad="38100" dist="38100" dir="2700000" algn="tl">
                  <a:srgbClr val="000000">
                    <a:alpha val="43137"/>
                  </a:srgbClr>
                </a:outerShdw>
              </a:effectLst>
            </a:endParaRPr>
          </a:p>
        </p:txBody>
      </p:sp>
      <p:sp>
        <p:nvSpPr>
          <p:cNvPr id="4" name="Content Placeholder 3"/>
          <p:cNvSpPr>
            <a:spLocks noGrp="1"/>
          </p:cNvSpPr>
          <p:nvPr>
            <p:ph idx="1"/>
          </p:nvPr>
        </p:nvSpPr>
        <p:spPr>
          <a:xfrm>
            <a:off x="779208" y="1425672"/>
            <a:ext cx="7543800" cy="5181600"/>
          </a:xfrm>
        </p:spPr>
        <p:txBody>
          <a:bodyPr>
            <a:normAutofit fontScale="85000" lnSpcReduction="10000"/>
          </a:bodyPr>
          <a:lstStyle/>
          <a:p>
            <a:pPr algn="just">
              <a:lnSpc>
                <a:spcPct val="110000"/>
              </a:lnSpc>
              <a:buFont typeface="Wingdings" pitchFamily="2" charset="2"/>
              <a:buChar char="v"/>
            </a:pPr>
            <a:r>
              <a:rPr lang="fil-PH" sz="2400" dirty="0" smtClean="0"/>
              <a:t>This is primarily aimed to orient all the testing staff in the NCAE administration. But due to budgetary constraints only one representative per school is authorized to attend--either the SH or the STC.  However, a 100% attendance is imposed for the school representative.  Sanctions should be meted for non-attendance.</a:t>
            </a:r>
          </a:p>
          <a:p>
            <a:pPr algn="just">
              <a:lnSpc>
                <a:spcPct val="110000"/>
              </a:lnSpc>
              <a:spcBef>
                <a:spcPts val="600"/>
              </a:spcBef>
              <a:buFont typeface="Wingdings" pitchFamily="2" charset="2"/>
              <a:buChar char="v"/>
            </a:pPr>
            <a:endParaRPr lang="fil-PH" sz="2400" dirty="0" smtClean="0"/>
          </a:p>
          <a:p>
            <a:pPr algn="just">
              <a:lnSpc>
                <a:spcPct val="110000"/>
              </a:lnSpc>
              <a:buFont typeface="Wingdings" pitchFamily="2" charset="2"/>
              <a:buChar char="v"/>
            </a:pPr>
            <a:r>
              <a:rPr lang="fil-PH" sz="2400" dirty="0" smtClean="0"/>
              <a:t>Hence, a mechanism should be devised so that all testing staff are properly oriented; one of which is orienting all the teaching force  in the school by the SH/STC to be ready on exam day in case there will be shortage of REs in other testing centers.</a:t>
            </a:r>
          </a:p>
          <a:p>
            <a:pPr algn="just">
              <a:lnSpc>
                <a:spcPct val="110000"/>
              </a:lnSpc>
              <a:spcBef>
                <a:spcPts val="600"/>
              </a:spcBef>
              <a:buFont typeface="Wingdings" pitchFamily="2" charset="2"/>
              <a:buChar char="v"/>
            </a:pPr>
            <a:endParaRPr lang="fil-PH" sz="2400" dirty="0" smtClean="0"/>
          </a:p>
          <a:p>
            <a:pPr algn="just">
              <a:lnSpc>
                <a:spcPct val="110000"/>
              </a:lnSpc>
              <a:buFont typeface="Wingdings" pitchFamily="2" charset="2"/>
              <a:buChar char="v"/>
            </a:pPr>
            <a:r>
              <a:rPr lang="fil-PH" sz="2400" dirty="0" smtClean="0"/>
              <a:t>A soft copy of the Examiner’s Handbook and the guidelines must be provided to School Heads to save printing cost.</a:t>
            </a:r>
            <a:endParaRPr lang="fil-PH" sz="2400" dirty="0"/>
          </a:p>
        </p:txBody>
      </p:sp>
      <p:sp>
        <p:nvSpPr>
          <p:cNvPr id="3" name="Slide Number Placeholder 2"/>
          <p:cNvSpPr>
            <a:spLocks noGrp="1"/>
          </p:cNvSpPr>
          <p:nvPr>
            <p:ph type="sldNum" sz="quarter" idx="12"/>
          </p:nvPr>
        </p:nvSpPr>
        <p:spPr/>
        <p:txBody>
          <a:bodyPr/>
          <a:lstStyle/>
          <a:p>
            <a:fld id="{123F7771-3327-4F8A-BF69-CA24EFC23DA9}" type="slidenum">
              <a:rPr lang="fil-PH" smtClean="0"/>
              <a:pPr/>
              <a:t>17</a:t>
            </a:fld>
            <a:endParaRPr lang="fil-PH"/>
          </a:p>
        </p:txBody>
      </p:sp>
    </p:spTree>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309180" y="2420306"/>
            <a:ext cx="8630796" cy="1694470"/>
          </a:xfrm>
        </p:spPr>
        <p:txBody>
          <a:bodyPr>
            <a:normAutofit fontScale="90000"/>
          </a:bodyPr>
          <a:lstStyle/>
          <a:p>
            <a:r>
              <a:rPr lang="fil-PH" dirty="0" smtClean="0"/>
              <a:t>The Enrolment Data, School ID and Learner Reference Number</a:t>
            </a:r>
            <a:endParaRPr lang="fil-PH" dirty="0"/>
          </a:p>
        </p:txBody>
      </p:sp>
      <p:sp>
        <p:nvSpPr>
          <p:cNvPr id="7" name="Subtitle 6"/>
          <p:cNvSpPr>
            <a:spLocks noGrp="1"/>
          </p:cNvSpPr>
          <p:nvPr>
            <p:ph type="subTitle" idx="1"/>
          </p:nvPr>
        </p:nvSpPr>
        <p:spPr/>
        <p:txBody>
          <a:bodyPr/>
          <a:lstStyle/>
          <a:p>
            <a:endParaRPr lang="fil-PH"/>
          </a:p>
        </p:txBody>
      </p:sp>
      <p:sp>
        <p:nvSpPr>
          <p:cNvPr id="3" name="Slide Number Placeholder 2"/>
          <p:cNvSpPr>
            <a:spLocks noGrp="1"/>
          </p:cNvSpPr>
          <p:nvPr>
            <p:ph type="sldNum" sz="quarter" idx="12"/>
          </p:nvPr>
        </p:nvSpPr>
        <p:spPr/>
        <p:txBody>
          <a:bodyPr/>
          <a:lstStyle/>
          <a:p>
            <a:fld id="{123F7771-3327-4F8A-BF69-CA24EFC23DA9}" type="slidenum">
              <a:rPr lang="fil-PH" smtClean="0"/>
              <a:pPr/>
              <a:t>18</a:t>
            </a:fld>
            <a:endParaRPr lang="fil-PH"/>
          </a:p>
        </p:txBody>
      </p:sp>
    </p:spTree>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8013855" cy="861153"/>
          </a:xfrm>
        </p:spPr>
        <p:txBody>
          <a:bodyPr>
            <a:noAutofit/>
          </a:bodyPr>
          <a:lstStyle/>
          <a:p>
            <a:r>
              <a:rPr lang="fil-PH" sz="2800" b="1" dirty="0" smtClean="0">
                <a:effectLst>
                  <a:outerShdw blurRad="38100" dist="38100" dir="2700000" algn="tl">
                    <a:srgbClr val="000000">
                      <a:alpha val="43137"/>
                    </a:srgbClr>
                  </a:outerShdw>
                </a:effectLst>
              </a:rPr>
              <a:t>Guidelines in the Preparation of Enrolment Data</a:t>
            </a:r>
            <a:endParaRPr lang="fil-PH" sz="2800" b="1" dirty="0">
              <a:effectLst>
                <a:outerShdw blurRad="38100" dist="38100" dir="2700000" algn="tl">
                  <a:srgbClr val="000000">
                    <a:alpha val="43137"/>
                  </a:srgbClr>
                </a:outerShdw>
              </a:effectLst>
            </a:endParaRPr>
          </a:p>
        </p:txBody>
      </p:sp>
      <p:sp>
        <p:nvSpPr>
          <p:cNvPr id="4" name="Content Placeholder 3"/>
          <p:cNvSpPr>
            <a:spLocks noGrp="1"/>
          </p:cNvSpPr>
          <p:nvPr>
            <p:ph idx="1"/>
          </p:nvPr>
        </p:nvSpPr>
        <p:spPr>
          <a:xfrm>
            <a:off x="762000" y="1447800"/>
            <a:ext cx="7620000" cy="5237604"/>
          </a:xfrm>
        </p:spPr>
        <p:txBody>
          <a:bodyPr>
            <a:normAutofit/>
          </a:bodyPr>
          <a:lstStyle/>
          <a:p>
            <a:pPr marL="514350" indent="-514350">
              <a:lnSpc>
                <a:spcPct val="120000"/>
              </a:lnSpc>
              <a:spcBef>
                <a:spcPts val="600"/>
              </a:spcBef>
              <a:buNone/>
            </a:pPr>
            <a:r>
              <a:rPr lang="en-US" sz="2800" dirty="0" smtClean="0">
                <a:ea typeface="MV Boli" pitchFamily="2" charset="0"/>
                <a:cs typeface="MV Boli" pitchFamily="2" charset="0"/>
              </a:rPr>
              <a:t>1. The enrolment data should be based on </a:t>
            </a:r>
            <a:r>
              <a:rPr lang="en-US" sz="2800" b="1" dirty="0" smtClean="0">
                <a:ea typeface="MV Boli" pitchFamily="2" charset="0"/>
                <a:cs typeface="MV Boli" pitchFamily="2" charset="0"/>
              </a:rPr>
              <a:t>July 1, 2015</a:t>
            </a:r>
            <a:r>
              <a:rPr lang="en-US" sz="2800" dirty="0" smtClean="0">
                <a:ea typeface="MV Boli" pitchFamily="2" charset="0"/>
                <a:cs typeface="MV Boli" pitchFamily="2" charset="0"/>
              </a:rPr>
              <a:t>;</a:t>
            </a:r>
          </a:p>
          <a:p>
            <a:pPr marL="457200" indent="-457200">
              <a:lnSpc>
                <a:spcPct val="120000"/>
              </a:lnSpc>
              <a:spcBef>
                <a:spcPts val="600"/>
              </a:spcBef>
              <a:buFont typeface="+mj-lt"/>
              <a:buAutoNum type="arabicPeriod" startAt="2"/>
            </a:pPr>
            <a:r>
              <a:rPr lang="en-US" sz="2800" dirty="0" smtClean="0">
                <a:ea typeface="MV Boli" pitchFamily="2" charset="0"/>
                <a:cs typeface="MV Boli" pitchFamily="2" charset="0"/>
              </a:rPr>
              <a:t>Enrolment data for Grade 9 must follow the format below:</a:t>
            </a:r>
          </a:p>
        </p:txBody>
      </p:sp>
      <p:sp>
        <p:nvSpPr>
          <p:cNvPr id="3" name="Slide Number Placeholder 2"/>
          <p:cNvSpPr>
            <a:spLocks noGrp="1"/>
          </p:cNvSpPr>
          <p:nvPr>
            <p:ph type="sldNum" sz="quarter" idx="12"/>
          </p:nvPr>
        </p:nvSpPr>
        <p:spPr/>
        <p:txBody>
          <a:bodyPr/>
          <a:lstStyle/>
          <a:p>
            <a:fld id="{123F7771-3327-4F8A-BF69-CA24EFC23DA9}" type="slidenum">
              <a:rPr lang="fil-PH" smtClean="0"/>
              <a:pPr/>
              <a:t>19</a:t>
            </a:fld>
            <a:endParaRPr lang="fil-PH"/>
          </a:p>
        </p:txBody>
      </p:sp>
    </p:spTree>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944562"/>
          </a:xfrm>
        </p:spPr>
        <p:txBody>
          <a:bodyPr>
            <a:normAutofit/>
          </a:bodyPr>
          <a:lstStyle/>
          <a:p>
            <a:r>
              <a:rPr lang="en-PH" sz="3600" b="1" dirty="0" smtClean="0">
                <a:effectLst>
                  <a:outerShdw blurRad="38100" dist="38100" dir="2700000" algn="tl">
                    <a:srgbClr val="000000">
                      <a:alpha val="43137"/>
                    </a:srgbClr>
                  </a:outerShdw>
                </a:effectLst>
              </a:rPr>
              <a:t>Acronyms</a:t>
            </a:r>
            <a:endParaRPr lang="fil-PH" sz="3600" b="1" dirty="0">
              <a:effectLst>
                <a:outerShdw blurRad="38100" dist="38100" dir="2700000" algn="tl">
                  <a:srgbClr val="000000">
                    <a:alpha val="43137"/>
                  </a:srgbClr>
                </a:outerShdw>
              </a:effectLst>
            </a:endParaRPr>
          </a:p>
        </p:txBody>
      </p:sp>
      <p:sp>
        <p:nvSpPr>
          <p:cNvPr id="4" name="Content Placeholder 3"/>
          <p:cNvSpPr>
            <a:spLocks noGrp="1"/>
          </p:cNvSpPr>
          <p:nvPr>
            <p:ph idx="1"/>
          </p:nvPr>
        </p:nvSpPr>
        <p:spPr>
          <a:xfrm>
            <a:off x="914400" y="1371600"/>
            <a:ext cx="7391400" cy="5334000"/>
          </a:xfrm>
        </p:spPr>
        <p:txBody>
          <a:bodyPr>
            <a:noAutofit/>
          </a:bodyPr>
          <a:lstStyle/>
          <a:p>
            <a:pPr>
              <a:lnSpc>
                <a:spcPct val="100000"/>
              </a:lnSpc>
              <a:spcBef>
                <a:spcPts val="600"/>
              </a:spcBef>
            </a:pPr>
            <a:r>
              <a:rPr lang="en-PH" sz="1600" b="1" dirty="0" smtClean="0"/>
              <a:t>SDS		-Schools Division Superintendent</a:t>
            </a:r>
          </a:p>
          <a:p>
            <a:pPr>
              <a:lnSpc>
                <a:spcPct val="100000"/>
              </a:lnSpc>
              <a:spcBef>
                <a:spcPts val="600"/>
              </a:spcBef>
            </a:pPr>
            <a:r>
              <a:rPr lang="en-PH" sz="1600" b="1" dirty="0" smtClean="0"/>
              <a:t>DTC		-Division Testing Coordinator</a:t>
            </a:r>
          </a:p>
          <a:p>
            <a:pPr>
              <a:lnSpc>
                <a:spcPct val="100000"/>
              </a:lnSpc>
              <a:spcBef>
                <a:spcPts val="600"/>
              </a:spcBef>
            </a:pPr>
            <a:r>
              <a:rPr lang="en-PH" sz="1600" b="1" dirty="0" smtClean="0"/>
              <a:t>PSS		-Private School Supervisor</a:t>
            </a:r>
          </a:p>
          <a:p>
            <a:pPr>
              <a:lnSpc>
                <a:spcPct val="100000"/>
              </a:lnSpc>
              <a:spcBef>
                <a:spcPts val="600"/>
              </a:spcBef>
            </a:pPr>
            <a:r>
              <a:rPr lang="en-PH" sz="1600" b="1" dirty="0" smtClean="0"/>
              <a:t>SH		-School Head</a:t>
            </a:r>
          </a:p>
          <a:p>
            <a:pPr>
              <a:lnSpc>
                <a:spcPct val="100000"/>
              </a:lnSpc>
              <a:spcBef>
                <a:spcPts val="600"/>
              </a:spcBef>
            </a:pPr>
            <a:r>
              <a:rPr lang="en-PH" sz="1600" b="1" dirty="0" smtClean="0"/>
              <a:t>STC		-School Testing Coordinator</a:t>
            </a:r>
          </a:p>
          <a:p>
            <a:pPr>
              <a:lnSpc>
                <a:spcPct val="100000"/>
              </a:lnSpc>
              <a:spcBef>
                <a:spcPts val="600"/>
              </a:spcBef>
            </a:pPr>
            <a:r>
              <a:rPr lang="en-PH" sz="1600" b="1" dirty="0" smtClean="0"/>
              <a:t>CE		-Chief Examiner</a:t>
            </a:r>
          </a:p>
          <a:p>
            <a:pPr>
              <a:lnSpc>
                <a:spcPct val="100000"/>
              </a:lnSpc>
              <a:spcBef>
                <a:spcPts val="600"/>
              </a:spcBef>
            </a:pPr>
            <a:r>
              <a:rPr lang="en-PH" sz="1600" b="1" dirty="0" smtClean="0"/>
              <a:t>RS		-Room Supervisor</a:t>
            </a:r>
          </a:p>
          <a:p>
            <a:pPr>
              <a:lnSpc>
                <a:spcPct val="100000"/>
              </a:lnSpc>
              <a:spcBef>
                <a:spcPts val="600"/>
              </a:spcBef>
            </a:pPr>
            <a:r>
              <a:rPr lang="en-PH" sz="1600" b="1" dirty="0" smtClean="0"/>
              <a:t>RE		-Room Examiner</a:t>
            </a:r>
          </a:p>
          <a:p>
            <a:pPr>
              <a:lnSpc>
                <a:spcPct val="100000"/>
              </a:lnSpc>
              <a:spcBef>
                <a:spcPts val="600"/>
              </a:spcBef>
            </a:pPr>
            <a:r>
              <a:rPr lang="en-PH" sz="1600" b="1" dirty="0" smtClean="0"/>
              <a:t>LRN		-Learner Reference Number</a:t>
            </a:r>
            <a:endParaRPr lang="en-PH" sz="1600" b="1" i="1" dirty="0" smtClean="0">
              <a:solidFill>
                <a:srgbClr val="FF0000"/>
              </a:solidFill>
            </a:endParaRPr>
          </a:p>
          <a:p>
            <a:pPr>
              <a:lnSpc>
                <a:spcPct val="100000"/>
              </a:lnSpc>
              <a:spcBef>
                <a:spcPts val="600"/>
              </a:spcBef>
            </a:pPr>
            <a:r>
              <a:rPr lang="en-PH" sz="1600" b="1" dirty="0" smtClean="0"/>
              <a:t>TMs		-Test Materials</a:t>
            </a:r>
          </a:p>
          <a:p>
            <a:pPr>
              <a:lnSpc>
                <a:spcPct val="100000"/>
              </a:lnSpc>
              <a:spcBef>
                <a:spcPts val="600"/>
              </a:spcBef>
            </a:pPr>
            <a:r>
              <a:rPr lang="en-PH" sz="1600" b="1" dirty="0" smtClean="0"/>
              <a:t>TB		-Test Booklet</a:t>
            </a:r>
          </a:p>
          <a:p>
            <a:pPr>
              <a:lnSpc>
                <a:spcPct val="100000"/>
              </a:lnSpc>
              <a:spcBef>
                <a:spcPts val="600"/>
              </a:spcBef>
            </a:pPr>
            <a:r>
              <a:rPr lang="en-PH" sz="1600" b="1" dirty="0" smtClean="0"/>
              <a:t>SAS		-</a:t>
            </a:r>
            <a:r>
              <a:rPr lang="en-PH" sz="1600" b="1" dirty="0" err="1" smtClean="0"/>
              <a:t>Scannable</a:t>
            </a:r>
            <a:r>
              <a:rPr lang="en-PH" sz="1600" b="1" dirty="0" smtClean="0"/>
              <a:t> Answer Sheet</a:t>
            </a:r>
          </a:p>
          <a:p>
            <a:pPr>
              <a:lnSpc>
                <a:spcPct val="100000"/>
              </a:lnSpc>
              <a:spcBef>
                <a:spcPts val="600"/>
              </a:spcBef>
            </a:pPr>
            <a:r>
              <a:rPr lang="en-PH" sz="1600" b="1" dirty="0" smtClean="0"/>
              <a:t>EH		-Examiner’s Handbook</a:t>
            </a:r>
          </a:p>
          <a:p>
            <a:pPr>
              <a:lnSpc>
                <a:spcPct val="100000"/>
              </a:lnSpc>
              <a:spcBef>
                <a:spcPts val="600"/>
              </a:spcBef>
            </a:pPr>
            <a:r>
              <a:rPr lang="en-PH" sz="1600" b="1" dirty="0" smtClean="0"/>
              <a:t>SSH		-</a:t>
            </a:r>
            <a:r>
              <a:rPr lang="en-PH" sz="1600" b="1" dirty="0" err="1" smtClean="0"/>
              <a:t>Scannable</a:t>
            </a:r>
            <a:r>
              <a:rPr lang="en-PH" sz="1600" b="1" dirty="0" smtClean="0"/>
              <a:t> School Header</a:t>
            </a:r>
          </a:p>
          <a:p>
            <a:pPr>
              <a:lnSpc>
                <a:spcPct val="100000"/>
              </a:lnSpc>
              <a:spcBef>
                <a:spcPts val="600"/>
              </a:spcBef>
            </a:pPr>
            <a:r>
              <a:rPr lang="en-PH" sz="1600" b="1" dirty="0" smtClean="0"/>
              <a:t>ETRE		-Examiner’s Transmittal Report Envelope</a:t>
            </a:r>
          </a:p>
          <a:p>
            <a:pPr>
              <a:lnSpc>
                <a:spcPct val="100000"/>
              </a:lnSpc>
              <a:spcBef>
                <a:spcPts val="600"/>
              </a:spcBef>
            </a:pPr>
            <a:r>
              <a:rPr lang="en-PH" sz="1600" b="1" dirty="0" smtClean="0"/>
              <a:t>CETRE		-Chief Examiner’s Transmittal Report Envelope</a:t>
            </a:r>
          </a:p>
          <a:p>
            <a:pPr>
              <a:lnSpc>
                <a:spcPct val="100000"/>
              </a:lnSpc>
              <a:spcBef>
                <a:spcPts val="600"/>
              </a:spcBef>
            </a:pPr>
            <a:r>
              <a:rPr lang="en-PH" sz="1600" b="1" dirty="0" smtClean="0"/>
              <a:t>COR		-Certificate of Rating</a:t>
            </a:r>
          </a:p>
          <a:p>
            <a:pPr>
              <a:lnSpc>
                <a:spcPct val="100000"/>
              </a:lnSpc>
              <a:spcBef>
                <a:spcPts val="600"/>
              </a:spcBef>
            </a:pPr>
            <a:endParaRPr lang="fil-PH" sz="1600" b="1" dirty="0"/>
          </a:p>
        </p:txBody>
      </p:sp>
      <p:sp>
        <p:nvSpPr>
          <p:cNvPr id="3" name="Slide Number Placeholder 2"/>
          <p:cNvSpPr>
            <a:spLocks noGrp="1"/>
          </p:cNvSpPr>
          <p:nvPr>
            <p:ph type="sldNum" sz="quarter" idx="12"/>
          </p:nvPr>
        </p:nvSpPr>
        <p:spPr/>
        <p:txBody>
          <a:bodyPr/>
          <a:lstStyle/>
          <a:p>
            <a:r>
              <a:rPr lang="fil-PH" dirty="0" smtClean="0"/>
              <a:t> </a:t>
            </a:r>
            <a:fld id="{123F7771-3327-4F8A-BF69-CA24EFC23DA9}" type="slidenum">
              <a:rPr lang="fil-PH" smtClean="0"/>
              <a:pPr/>
              <a:t>2</a:t>
            </a:fld>
            <a:endParaRPr lang="fil-PH" dirty="0"/>
          </a:p>
        </p:txBody>
      </p:sp>
    </p:spTree>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123F7771-3327-4F8A-BF69-CA24EFC23DA9}" type="slidenum">
              <a:rPr lang="fil-PH" smtClean="0"/>
              <a:pPr/>
              <a:t>20</a:t>
            </a:fld>
            <a:endParaRPr lang="fil-PH"/>
          </a:p>
        </p:txBody>
      </p:sp>
      <p:sp>
        <p:nvSpPr>
          <p:cNvPr id="7" name="Title 1"/>
          <p:cNvSpPr txBox="1">
            <a:spLocks/>
          </p:cNvSpPr>
          <p:nvPr/>
        </p:nvSpPr>
        <p:spPr>
          <a:xfrm>
            <a:off x="609600" y="533400"/>
            <a:ext cx="8229600" cy="579438"/>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smtClean="0">
                <a:ln>
                  <a:noFill/>
                </a:ln>
                <a:effectLst>
                  <a:outerShdw blurRad="38100" dist="38100" dir="2700000" algn="tl">
                    <a:srgbClr val="000000">
                      <a:alpha val="43137"/>
                    </a:srgbClr>
                  </a:outerShdw>
                </a:effectLst>
                <a:uLnTx/>
                <a:uFillTx/>
                <a:latin typeface="+mj-lt"/>
                <a:ea typeface="Komika Axis *" pitchFamily="2" charset="0"/>
                <a:cs typeface="Komika Axis *" pitchFamily="2" charset="0"/>
              </a:rPr>
              <a:t>Matrix for the Grade 9 - Enrolment Data</a:t>
            </a:r>
            <a:endParaRPr kumimoji="0" lang="fil-PH" sz="2800" b="0" i="0" u="none" strike="noStrike" kern="1200" cap="none" spc="0" normalizeH="0" baseline="0" noProof="0" dirty="0">
              <a:ln>
                <a:noFill/>
              </a:ln>
              <a:effectLst>
                <a:outerShdw blurRad="38100" dist="38100" dir="2700000" algn="tl">
                  <a:srgbClr val="000000">
                    <a:alpha val="43137"/>
                  </a:srgbClr>
                </a:outerShdw>
              </a:effectLst>
              <a:uLnTx/>
              <a:uFillTx/>
              <a:latin typeface="+mj-lt"/>
              <a:ea typeface="+mj-ea"/>
              <a:cs typeface="+mj-cs"/>
            </a:endParaRPr>
          </a:p>
        </p:txBody>
      </p:sp>
      <p:graphicFrame>
        <p:nvGraphicFramePr>
          <p:cNvPr id="8" name="Table 7"/>
          <p:cNvGraphicFramePr>
            <a:graphicFrameLocks noGrp="1"/>
          </p:cNvGraphicFramePr>
          <p:nvPr/>
        </p:nvGraphicFramePr>
        <p:xfrm>
          <a:off x="380998" y="1752600"/>
          <a:ext cx="8305802" cy="4218438"/>
        </p:xfrm>
        <a:graphic>
          <a:graphicData uri="http://schemas.openxmlformats.org/drawingml/2006/table">
            <a:tbl>
              <a:tblPr/>
              <a:tblGrid>
                <a:gridCol w="815710"/>
                <a:gridCol w="815710"/>
                <a:gridCol w="1159839"/>
                <a:gridCol w="815710"/>
                <a:gridCol w="815710"/>
                <a:gridCol w="1063723"/>
                <a:gridCol w="685800"/>
                <a:gridCol w="905786"/>
                <a:gridCol w="628776"/>
                <a:gridCol w="599038"/>
              </a:tblGrid>
              <a:tr h="283029">
                <a:tc>
                  <a:txBody>
                    <a:bodyPr/>
                    <a:lstStyle/>
                    <a:p>
                      <a:pPr algn="ctr" fontAlgn="b"/>
                      <a:r>
                        <a:rPr lang="fil-PH" sz="1400" b="1" i="0" u="none" strike="noStrike" dirty="0">
                          <a:solidFill>
                            <a:srgbClr val="000000"/>
                          </a:solidFill>
                          <a:latin typeface="Calibri"/>
                        </a:rPr>
                        <a:t> </a:t>
                      </a:r>
                    </a:p>
                  </a:txBody>
                  <a:tcPr marL="8420" marR="8420" marT="84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fil-PH" sz="1400" b="1" i="0" u="none" strike="noStrike">
                          <a:solidFill>
                            <a:srgbClr val="000000"/>
                          </a:solidFill>
                          <a:latin typeface="Calibri"/>
                        </a:rPr>
                        <a:t> </a:t>
                      </a:r>
                    </a:p>
                  </a:txBody>
                  <a:tcPr marL="8420" marR="8420" marT="84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fil-PH" sz="1400" b="1" i="0" u="none" strike="noStrike" dirty="0">
                          <a:solidFill>
                            <a:srgbClr val="000000"/>
                          </a:solidFill>
                          <a:latin typeface="Calibri"/>
                        </a:rPr>
                        <a:t> </a:t>
                      </a:r>
                    </a:p>
                  </a:txBody>
                  <a:tcPr marL="8420" marR="8420" marT="84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fil-PH" sz="1400" b="1" i="0" u="none" strike="noStrike">
                          <a:solidFill>
                            <a:srgbClr val="000000"/>
                          </a:solidFill>
                          <a:latin typeface="Calibri"/>
                        </a:rPr>
                        <a:t> </a:t>
                      </a:r>
                    </a:p>
                  </a:txBody>
                  <a:tcPr marL="8420" marR="8420" marT="84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fil-PH" sz="1400" b="1" i="0" u="none" strike="noStrike">
                          <a:solidFill>
                            <a:srgbClr val="000000"/>
                          </a:solidFill>
                          <a:latin typeface="Calibri"/>
                        </a:rPr>
                        <a:t> </a:t>
                      </a:r>
                    </a:p>
                  </a:txBody>
                  <a:tcPr marL="8420" marR="8420" marT="84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fil-PH" sz="1400" b="1" i="0" u="none" strike="noStrike" dirty="0" smtClean="0">
                          <a:solidFill>
                            <a:srgbClr val="000000"/>
                          </a:solidFill>
                          <a:latin typeface="Calibri"/>
                        </a:rPr>
                        <a:t>Type of School</a:t>
                      </a:r>
                      <a:endParaRPr lang="fil-PH" sz="1400" b="1" i="0" u="none" strike="noStrike" dirty="0">
                        <a:solidFill>
                          <a:srgbClr val="000000"/>
                        </a:solidFill>
                        <a:latin typeface="Calibri"/>
                      </a:endParaRPr>
                    </a:p>
                  </a:txBody>
                  <a:tcPr marL="8420" marR="8420" marT="84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fil-PH" sz="1400" b="1" i="0" u="none" strike="noStrike">
                          <a:solidFill>
                            <a:srgbClr val="000000"/>
                          </a:solidFill>
                          <a:latin typeface="Calibri"/>
                        </a:rPr>
                        <a:t> </a:t>
                      </a:r>
                    </a:p>
                  </a:txBody>
                  <a:tcPr marL="8420" marR="8420" marT="84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fil-PH" sz="1400" b="1" i="0" u="none" strike="noStrike">
                          <a:solidFill>
                            <a:srgbClr val="000000"/>
                          </a:solidFill>
                          <a:latin typeface="Calibri"/>
                        </a:rPr>
                        <a:t> </a:t>
                      </a:r>
                    </a:p>
                  </a:txBody>
                  <a:tcPr marL="8420" marR="8420" marT="84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fil-PH" sz="1400" b="1" i="0" u="none" strike="noStrike">
                          <a:solidFill>
                            <a:srgbClr val="000000"/>
                          </a:solidFill>
                          <a:latin typeface="Calibri"/>
                        </a:rPr>
                        <a:t> </a:t>
                      </a:r>
                    </a:p>
                  </a:txBody>
                  <a:tcPr marL="8420" marR="8420" marT="842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fil-PH" sz="1400" b="1" i="0" u="none" strike="noStrike">
                          <a:solidFill>
                            <a:srgbClr val="000000"/>
                          </a:solidFill>
                          <a:latin typeface="Calibri"/>
                        </a:rPr>
                        <a:t> </a:t>
                      </a:r>
                    </a:p>
                  </a:txBody>
                  <a:tcPr marL="8420" marR="8420" marT="842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283029">
                <a:tc>
                  <a:txBody>
                    <a:bodyPr/>
                    <a:lstStyle/>
                    <a:p>
                      <a:pPr algn="ctr" fontAlgn="b"/>
                      <a:r>
                        <a:rPr lang="fil-PH" sz="1400" b="1" i="0" u="none" strike="noStrike">
                          <a:solidFill>
                            <a:srgbClr val="000000"/>
                          </a:solidFill>
                          <a:latin typeface="Calibri"/>
                        </a:rPr>
                        <a:t>Region</a:t>
                      </a:r>
                    </a:p>
                  </a:txBody>
                  <a:tcPr marL="8420" marR="8420" marT="84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il-PH" sz="1400" b="1" i="0" u="none" strike="noStrike">
                          <a:solidFill>
                            <a:srgbClr val="000000"/>
                          </a:solidFill>
                          <a:latin typeface="Calibri"/>
                        </a:rPr>
                        <a:t>Division</a:t>
                      </a:r>
                    </a:p>
                  </a:txBody>
                  <a:tcPr marL="8420" marR="8420" marT="84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il-PH" sz="1400" b="1" i="0" u="none" strike="noStrike" dirty="0" smtClean="0">
                          <a:solidFill>
                            <a:srgbClr val="000000"/>
                          </a:solidFill>
                          <a:latin typeface="Calibri"/>
                        </a:rPr>
                        <a:t>City / Municipality</a:t>
                      </a:r>
                      <a:endParaRPr lang="fil-PH" sz="1400" b="1" i="0" u="none" strike="noStrike" dirty="0">
                        <a:solidFill>
                          <a:srgbClr val="000000"/>
                        </a:solidFill>
                        <a:latin typeface="Calibri"/>
                      </a:endParaRPr>
                    </a:p>
                  </a:txBody>
                  <a:tcPr marL="8420" marR="8420" marT="84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il-PH" sz="1400" b="1" i="0" u="none" strike="noStrike">
                          <a:solidFill>
                            <a:srgbClr val="000000"/>
                          </a:solidFill>
                          <a:latin typeface="Calibri"/>
                        </a:rPr>
                        <a:t>Legislative</a:t>
                      </a:r>
                    </a:p>
                  </a:txBody>
                  <a:tcPr marL="8420" marR="8420" marT="84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il-PH" sz="1400" b="1" i="0" u="none" strike="noStrike">
                          <a:solidFill>
                            <a:srgbClr val="000000"/>
                          </a:solidFill>
                          <a:latin typeface="Calibri"/>
                        </a:rPr>
                        <a:t>Division</a:t>
                      </a:r>
                    </a:p>
                  </a:txBody>
                  <a:tcPr marL="8420" marR="8420" marT="84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il-PH" sz="1400" b="1" i="0" u="none" strike="noStrike" dirty="0" smtClean="0">
                          <a:solidFill>
                            <a:srgbClr val="000000"/>
                          </a:solidFill>
                          <a:latin typeface="Calibri"/>
                        </a:rPr>
                        <a:t>(Public or Private)</a:t>
                      </a:r>
                      <a:endParaRPr lang="fil-PH" sz="1400" b="1" i="0" u="none" strike="noStrike" dirty="0">
                        <a:solidFill>
                          <a:srgbClr val="000000"/>
                        </a:solidFill>
                        <a:latin typeface="Calibri"/>
                      </a:endParaRPr>
                    </a:p>
                  </a:txBody>
                  <a:tcPr marL="8420" marR="8420" marT="84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il-PH" sz="1400" b="1" i="0" u="none" strike="noStrike">
                          <a:solidFill>
                            <a:srgbClr val="000000"/>
                          </a:solidFill>
                          <a:latin typeface="Calibri"/>
                        </a:rPr>
                        <a:t>School</a:t>
                      </a:r>
                    </a:p>
                  </a:txBody>
                  <a:tcPr marL="8420" marR="8420" marT="84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il-PH" sz="1400" b="1" i="0" u="none" strike="noStrike" dirty="0" smtClean="0">
                          <a:solidFill>
                            <a:srgbClr val="000000"/>
                          </a:solidFill>
                          <a:latin typeface="Calibri"/>
                        </a:rPr>
                        <a:t>Name of School</a:t>
                      </a:r>
                      <a:endParaRPr lang="fil-PH" sz="1400" b="1" i="0" u="none" strike="noStrike" dirty="0">
                        <a:solidFill>
                          <a:srgbClr val="000000"/>
                        </a:solidFill>
                        <a:latin typeface="Calibri"/>
                      </a:endParaRPr>
                    </a:p>
                  </a:txBody>
                  <a:tcPr marL="8420" marR="8420" marT="84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fil-PH" sz="1400" b="1" i="0" u="none" strike="noStrike" dirty="0" smtClean="0">
                          <a:solidFill>
                            <a:srgbClr val="000000"/>
                          </a:solidFill>
                          <a:latin typeface="Calibri"/>
                        </a:rPr>
                        <a:t>2015-2016 Enrolment (G9)</a:t>
                      </a:r>
                    </a:p>
                    <a:p>
                      <a:pPr algn="ctr" fontAlgn="b"/>
                      <a:endParaRPr lang="fil-PH" sz="1400" b="1" i="0" u="none" strike="noStrike" dirty="0">
                        <a:solidFill>
                          <a:srgbClr val="000000"/>
                        </a:solidFill>
                        <a:latin typeface="Calibri"/>
                      </a:endParaRPr>
                    </a:p>
                  </a:txBody>
                  <a:tcPr marL="8420" marR="8420" marT="84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fil-PH"/>
                    </a:p>
                  </a:txBody>
                  <a:tcPr/>
                </a:tc>
              </a:tr>
              <a:tr h="283029">
                <a:tc>
                  <a:txBody>
                    <a:bodyPr/>
                    <a:lstStyle/>
                    <a:p>
                      <a:pPr algn="ctr" fontAlgn="b"/>
                      <a:r>
                        <a:rPr lang="fil-PH" sz="1400" b="1" i="0" u="none" strike="noStrike" dirty="0">
                          <a:solidFill>
                            <a:srgbClr val="000000"/>
                          </a:solidFill>
                          <a:latin typeface="Calibri"/>
                        </a:rPr>
                        <a:t> </a:t>
                      </a:r>
                    </a:p>
                  </a:txBody>
                  <a:tcPr marL="8420" marR="8420" marT="84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il-PH" sz="1400" b="1" i="0" u="none" strike="noStrike">
                          <a:solidFill>
                            <a:srgbClr val="000000"/>
                          </a:solidFill>
                          <a:latin typeface="Calibri"/>
                        </a:rPr>
                        <a:t> </a:t>
                      </a:r>
                    </a:p>
                  </a:txBody>
                  <a:tcPr marL="8420" marR="8420" marT="84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endParaRPr lang="fil-PH" sz="1400" b="1" i="0" u="none" strike="noStrike" dirty="0">
                        <a:solidFill>
                          <a:srgbClr val="000000"/>
                        </a:solidFill>
                        <a:latin typeface="Calibri"/>
                      </a:endParaRPr>
                    </a:p>
                  </a:txBody>
                  <a:tcPr marL="8420" marR="8420" marT="84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il-PH" sz="1400" b="1" i="0" u="none" strike="noStrike" dirty="0">
                          <a:solidFill>
                            <a:srgbClr val="000000"/>
                          </a:solidFill>
                          <a:latin typeface="Calibri"/>
                        </a:rPr>
                        <a:t>District</a:t>
                      </a:r>
                    </a:p>
                  </a:txBody>
                  <a:tcPr marL="8420" marR="8420" marT="84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il-PH" sz="1400" b="1" i="0" u="none" strike="noStrike">
                          <a:solidFill>
                            <a:srgbClr val="000000"/>
                          </a:solidFill>
                          <a:latin typeface="Calibri"/>
                        </a:rPr>
                        <a:t>Code</a:t>
                      </a:r>
                    </a:p>
                  </a:txBody>
                  <a:tcPr marL="8420" marR="8420" marT="84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endParaRPr lang="fil-PH" sz="1400" b="1" i="0" u="none" strike="noStrike" dirty="0">
                        <a:solidFill>
                          <a:srgbClr val="000000"/>
                        </a:solidFill>
                        <a:latin typeface="Calibri"/>
                      </a:endParaRPr>
                    </a:p>
                  </a:txBody>
                  <a:tcPr marL="8420" marR="8420" marT="84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il-PH" sz="1400" b="1" i="0" u="none" strike="noStrike" dirty="0">
                          <a:solidFill>
                            <a:srgbClr val="000000"/>
                          </a:solidFill>
                          <a:latin typeface="Calibri"/>
                        </a:rPr>
                        <a:t>ID</a:t>
                      </a:r>
                    </a:p>
                  </a:txBody>
                  <a:tcPr marL="8420" marR="8420" marT="84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endParaRPr lang="fil-PH" sz="1400" b="1" i="0" u="none" strike="noStrike">
                        <a:solidFill>
                          <a:srgbClr val="000000"/>
                        </a:solidFill>
                        <a:latin typeface="Calibri"/>
                      </a:endParaRPr>
                    </a:p>
                  </a:txBody>
                  <a:tcPr marL="8420" marR="8420" marT="84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il-PH" sz="1400" b="1" i="0" u="none" strike="noStrike">
                          <a:solidFill>
                            <a:srgbClr val="000000"/>
                          </a:solidFill>
                          <a:latin typeface="Calibri"/>
                        </a:rPr>
                        <a:t> </a:t>
                      </a:r>
                    </a:p>
                  </a:txBody>
                  <a:tcPr marL="8420" marR="8420" marT="842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fil-PH" sz="1400" b="1" i="0" u="none" strike="noStrike">
                          <a:solidFill>
                            <a:srgbClr val="000000"/>
                          </a:solidFill>
                          <a:latin typeface="Calibri"/>
                        </a:rPr>
                        <a:t> </a:t>
                      </a:r>
                    </a:p>
                  </a:txBody>
                  <a:tcPr marL="8420" marR="8420" marT="8420" marB="0" anchor="b">
                    <a:lnL>
                      <a:noFill/>
                    </a:lnL>
                    <a:lnR w="6350" cap="flat" cmpd="sng" algn="ctr">
                      <a:solidFill>
                        <a:srgbClr val="000000"/>
                      </a:solidFill>
                      <a:prstDash val="solid"/>
                      <a:round/>
                      <a:headEnd type="none" w="med" len="med"/>
                      <a:tailEnd type="none" w="med" len="med"/>
                    </a:lnR>
                    <a:lnT>
                      <a:noFill/>
                    </a:lnT>
                    <a:lnB>
                      <a:noFill/>
                    </a:lnB>
                  </a:tcPr>
                </a:tc>
              </a:tr>
              <a:tr h="283029">
                <a:tc>
                  <a:txBody>
                    <a:bodyPr/>
                    <a:lstStyle/>
                    <a:p>
                      <a:pPr algn="l" fontAlgn="b"/>
                      <a:r>
                        <a:rPr lang="fil-PH" sz="1400" b="0" i="0" u="none" strike="noStrike" dirty="0">
                          <a:solidFill>
                            <a:srgbClr val="000000"/>
                          </a:solidFill>
                          <a:latin typeface="Calibri"/>
                        </a:rPr>
                        <a:t> </a:t>
                      </a:r>
                    </a:p>
                  </a:txBody>
                  <a:tcPr marL="8420" marR="8420" marT="84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1400" b="0" i="0" u="none" strike="noStrike">
                          <a:solidFill>
                            <a:srgbClr val="000000"/>
                          </a:solidFill>
                          <a:latin typeface="Calibri"/>
                        </a:rPr>
                        <a:t> </a:t>
                      </a:r>
                    </a:p>
                  </a:txBody>
                  <a:tcPr marL="8420" marR="8420" marT="84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1400" b="0" i="0" u="none" strike="noStrike">
                          <a:solidFill>
                            <a:srgbClr val="000000"/>
                          </a:solidFill>
                          <a:latin typeface="Calibri"/>
                        </a:rPr>
                        <a:t> </a:t>
                      </a:r>
                    </a:p>
                  </a:txBody>
                  <a:tcPr marL="8420" marR="8420" marT="84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1400" b="0" i="0" u="none" strike="noStrike">
                          <a:solidFill>
                            <a:srgbClr val="000000"/>
                          </a:solidFill>
                          <a:latin typeface="Calibri"/>
                        </a:rPr>
                        <a:t> </a:t>
                      </a:r>
                    </a:p>
                  </a:txBody>
                  <a:tcPr marL="8420" marR="8420" marT="84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1400" b="0" i="0" u="none" strike="noStrike" dirty="0">
                          <a:solidFill>
                            <a:srgbClr val="000000"/>
                          </a:solidFill>
                          <a:latin typeface="Calibri"/>
                        </a:rPr>
                        <a:t> </a:t>
                      </a:r>
                    </a:p>
                  </a:txBody>
                  <a:tcPr marL="8420" marR="8420" marT="84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1400" b="0" i="0" u="none" strike="noStrike" dirty="0">
                          <a:solidFill>
                            <a:srgbClr val="000000"/>
                          </a:solidFill>
                          <a:latin typeface="Calibri"/>
                        </a:rPr>
                        <a:t> </a:t>
                      </a:r>
                    </a:p>
                  </a:txBody>
                  <a:tcPr marL="8420" marR="8420" marT="84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1400" b="0" i="0" u="none" strike="noStrike" dirty="0">
                          <a:solidFill>
                            <a:srgbClr val="000000"/>
                          </a:solidFill>
                          <a:latin typeface="Calibri"/>
                        </a:rPr>
                        <a:t> </a:t>
                      </a:r>
                    </a:p>
                  </a:txBody>
                  <a:tcPr marL="8420" marR="8420" marT="84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1400" b="0" i="0" u="none" strike="noStrike" dirty="0">
                          <a:solidFill>
                            <a:srgbClr val="000000"/>
                          </a:solidFill>
                          <a:latin typeface="Calibri"/>
                        </a:rPr>
                        <a:t> </a:t>
                      </a:r>
                    </a:p>
                  </a:txBody>
                  <a:tcPr marL="8420" marR="8420" marT="84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endParaRPr lang="fil-PH" sz="1400" b="1" i="0" u="none" strike="noStrike" dirty="0">
                        <a:solidFill>
                          <a:srgbClr val="000000"/>
                        </a:solidFill>
                        <a:latin typeface="Calibri"/>
                      </a:endParaRPr>
                    </a:p>
                  </a:txBody>
                  <a:tcPr marL="8420" marR="8420" marT="84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b"/>
                      <a:endParaRPr lang="fil-PH" sz="1200" b="1" i="0" u="none" strike="noStrike" dirty="0">
                        <a:solidFill>
                          <a:srgbClr val="000000"/>
                        </a:solidFill>
                        <a:latin typeface="Calibri"/>
                      </a:endParaRPr>
                    </a:p>
                  </a:txBody>
                  <a:tcPr marL="8420" marR="8420" marT="84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3029">
                <a:tc>
                  <a:txBody>
                    <a:bodyPr/>
                    <a:lstStyle/>
                    <a:p>
                      <a:pPr algn="l" fontAlgn="b"/>
                      <a:r>
                        <a:rPr lang="fil-PH" sz="1400" b="0" i="0" u="none" strike="noStrike" dirty="0">
                          <a:solidFill>
                            <a:srgbClr val="000000"/>
                          </a:solidFill>
                          <a:latin typeface="Calibri"/>
                        </a:rPr>
                        <a:t> </a:t>
                      </a:r>
                      <a:endParaRPr lang="fil-PH" sz="1400" b="0" i="0" u="none" strike="noStrike" dirty="0" smtClean="0">
                        <a:solidFill>
                          <a:srgbClr val="000000"/>
                        </a:solidFill>
                        <a:latin typeface="Calibri"/>
                      </a:endParaRPr>
                    </a:p>
                    <a:p>
                      <a:pPr algn="l" fontAlgn="b"/>
                      <a:endParaRPr lang="fil-PH" sz="1400" b="0" i="0" u="none" strike="noStrike" dirty="0" smtClean="0">
                        <a:solidFill>
                          <a:srgbClr val="000000"/>
                        </a:solidFill>
                        <a:latin typeface="Calibri"/>
                      </a:endParaRPr>
                    </a:p>
                    <a:p>
                      <a:pPr algn="l" fontAlgn="b"/>
                      <a:endParaRPr lang="fil-PH" sz="1400" b="0" i="0" u="none" strike="noStrike" dirty="0" smtClean="0">
                        <a:solidFill>
                          <a:srgbClr val="000000"/>
                        </a:solidFill>
                        <a:latin typeface="Calibri"/>
                      </a:endParaRPr>
                    </a:p>
                    <a:p>
                      <a:pPr algn="l" fontAlgn="b"/>
                      <a:endParaRPr lang="fil-PH" sz="1400" b="0" i="0" u="none" strike="noStrike" dirty="0" smtClean="0">
                        <a:solidFill>
                          <a:srgbClr val="000000"/>
                        </a:solidFill>
                        <a:latin typeface="Calibri"/>
                      </a:endParaRPr>
                    </a:p>
                    <a:p>
                      <a:pPr algn="l" fontAlgn="b"/>
                      <a:endParaRPr lang="fil-PH" sz="1400" b="0" i="0" u="none" strike="noStrike" dirty="0" smtClean="0">
                        <a:solidFill>
                          <a:srgbClr val="000000"/>
                        </a:solidFill>
                        <a:latin typeface="Calibri"/>
                      </a:endParaRPr>
                    </a:p>
                    <a:p>
                      <a:pPr algn="l" fontAlgn="b"/>
                      <a:endParaRPr lang="fil-PH" sz="1400" b="0" i="0" u="none" strike="noStrike" dirty="0" smtClean="0">
                        <a:solidFill>
                          <a:srgbClr val="000000"/>
                        </a:solidFill>
                        <a:latin typeface="Calibri"/>
                      </a:endParaRPr>
                    </a:p>
                    <a:p>
                      <a:pPr algn="l" fontAlgn="b"/>
                      <a:endParaRPr lang="fil-PH" sz="1400" b="0" i="0" u="none" strike="noStrike" dirty="0" smtClean="0">
                        <a:solidFill>
                          <a:srgbClr val="000000"/>
                        </a:solidFill>
                        <a:latin typeface="Calibri"/>
                      </a:endParaRPr>
                    </a:p>
                    <a:p>
                      <a:pPr algn="l" fontAlgn="b"/>
                      <a:endParaRPr lang="fil-PH" sz="1400" b="0" i="0" u="none" strike="noStrike" dirty="0" smtClean="0">
                        <a:solidFill>
                          <a:srgbClr val="000000"/>
                        </a:solidFill>
                        <a:latin typeface="Calibri"/>
                      </a:endParaRPr>
                    </a:p>
                    <a:p>
                      <a:pPr algn="l" fontAlgn="b"/>
                      <a:endParaRPr lang="fil-PH" sz="1400" b="0" i="0" u="none" strike="noStrike" dirty="0" smtClean="0">
                        <a:solidFill>
                          <a:srgbClr val="000000"/>
                        </a:solidFill>
                        <a:latin typeface="Calibri"/>
                      </a:endParaRPr>
                    </a:p>
                    <a:p>
                      <a:pPr algn="l" fontAlgn="b"/>
                      <a:endParaRPr lang="fil-PH" sz="1400" b="0" i="0" u="none" strike="noStrike" dirty="0" smtClean="0">
                        <a:solidFill>
                          <a:srgbClr val="000000"/>
                        </a:solidFill>
                        <a:latin typeface="Calibri"/>
                      </a:endParaRPr>
                    </a:p>
                    <a:p>
                      <a:pPr algn="l" fontAlgn="b"/>
                      <a:endParaRPr lang="fil-PH" sz="1400" b="0" i="0" u="none" strike="noStrike" dirty="0" smtClean="0">
                        <a:solidFill>
                          <a:srgbClr val="000000"/>
                        </a:solidFill>
                        <a:latin typeface="Calibri"/>
                      </a:endParaRPr>
                    </a:p>
                    <a:p>
                      <a:pPr algn="l" fontAlgn="b"/>
                      <a:endParaRPr lang="fil-PH" sz="1400" b="0" i="0" u="none" strike="noStrike" dirty="0">
                        <a:solidFill>
                          <a:srgbClr val="000000"/>
                        </a:solidFill>
                        <a:latin typeface="Calibri"/>
                      </a:endParaRPr>
                    </a:p>
                  </a:txBody>
                  <a:tcPr marL="8420" marR="8420" marT="84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1400" b="0" i="0" u="none" strike="noStrike">
                          <a:solidFill>
                            <a:srgbClr val="000000"/>
                          </a:solidFill>
                          <a:latin typeface="Calibri"/>
                        </a:rPr>
                        <a:t> </a:t>
                      </a:r>
                    </a:p>
                  </a:txBody>
                  <a:tcPr marL="8420" marR="8420" marT="84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1400" b="0" i="0" u="none" strike="noStrike" dirty="0">
                          <a:solidFill>
                            <a:srgbClr val="000000"/>
                          </a:solidFill>
                          <a:latin typeface="Calibri"/>
                        </a:rPr>
                        <a:t> </a:t>
                      </a:r>
                    </a:p>
                  </a:txBody>
                  <a:tcPr marL="8420" marR="8420" marT="84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1400" b="0" i="0" u="none" strike="noStrike" dirty="0">
                          <a:solidFill>
                            <a:srgbClr val="000000"/>
                          </a:solidFill>
                          <a:latin typeface="Calibri"/>
                        </a:rPr>
                        <a:t> </a:t>
                      </a:r>
                    </a:p>
                  </a:txBody>
                  <a:tcPr marL="8420" marR="8420" marT="84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1400" b="0" i="0" u="none" strike="noStrike">
                          <a:solidFill>
                            <a:srgbClr val="000000"/>
                          </a:solidFill>
                          <a:latin typeface="Calibri"/>
                        </a:rPr>
                        <a:t> </a:t>
                      </a:r>
                    </a:p>
                  </a:txBody>
                  <a:tcPr marL="8420" marR="8420" marT="84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1400" b="0" i="0" u="none" strike="noStrike">
                          <a:solidFill>
                            <a:srgbClr val="000000"/>
                          </a:solidFill>
                          <a:latin typeface="Calibri"/>
                        </a:rPr>
                        <a:t> </a:t>
                      </a:r>
                    </a:p>
                  </a:txBody>
                  <a:tcPr marL="8420" marR="8420" marT="84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1400" b="0" i="0" u="none" strike="noStrike">
                          <a:solidFill>
                            <a:srgbClr val="000000"/>
                          </a:solidFill>
                          <a:latin typeface="Calibri"/>
                        </a:rPr>
                        <a:t> </a:t>
                      </a:r>
                    </a:p>
                  </a:txBody>
                  <a:tcPr marL="8420" marR="8420" marT="84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1400" b="0" i="0" u="none" strike="noStrike">
                          <a:solidFill>
                            <a:srgbClr val="000000"/>
                          </a:solidFill>
                          <a:latin typeface="Calibri"/>
                        </a:rPr>
                        <a:t> </a:t>
                      </a:r>
                    </a:p>
                  </a:txBody>
                  <a:tcPr marL="8420" marR="8420" marT="84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r>
                        <a:rPr lang="fil-PH" sz="1400" b="0" i="0" u="none" strike="noStrike" dirty="0">
                          <a:solidFill>
                            <a:srgbClr val="000000"/>
                          </a:solidFill>
                          <a:latin typeface="Calibri"/>
                        </a:rPr>
                        <a:t> </a:t>
                      </a:r>
                    </a:p>
                    <a:p>
                      <a:pPr algn="l" fontAlgn="b"/>
                      <a:r>
                        <a:rPr lang="fil-PH" sz="1400" b="0" i="0" u="none" strike="noStrike" dirty="0">
                          <a:solidFill>
                            <a:srgbClr val="000000"/>
                          </a:solidFill>
                          <a:latin typeface="Calibri"/>
                        </a:rPr>
                        <a:t> </a:t>
                      </a:r>
                    </a:p>
                  </a:txBody>
                  <a:tcPr marL="8420" marR="8420" marT="84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endParaRPr lang="fil-PH" sz="1200" b="0" i="0" u="none" strike="noStrike" dirty="0">
                        <a:solidFill>
                          <a:srgbClr val="000000"/>
                        </a:solidFill>
                        <a:latin typeface="Calibri"/>
                      </a:endParaRPr>
                    </a:p>
                  </a:txBody>
                  <a:tcPr marL="8420" marR="8420" marT="84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2162"/>
          </a:xfrm>
        </p:spPr>
        <p:txBody>
          <a:bodyPr>
            <a:normAutofit/>
          </a:bodyPr>
          <a:lstStyle/>
          <a:p>
            <a:r>
              <a:rPr lang="fil-PH" sz="3200" b="1" dirty="0" smtClean="0">
                <a:effectLst>
                  <a:outerShdw blurRad="38100" dist="38100" dir="2700000" algn="tl">
                    <a:srgbClr val="000000">
                      <a:alpha val="43137"/>
                    </a:srgbClr>
                  </a:outerShdw>
                </a:effectLst>
              </a:rPr>
              <a:t>Guidelines on the Use of School IDs</a:t>
            </a:r>
            <a:endParaRPr lang="fil-PH" sz="3200" b="1" dirty="0">
              <a:effectLst>
                <a:outerShdw blurRad="38100" dist="38100" dir="2700000" algn="tl">
                  <a:srgbClr val="000000">
                    <a:alpha val="43137"/>
                  </a:srgbClr>
                </a:outerShdw>
              </a:effectLst>
            </a:endParaRPr>
          </a:p>
        </p:txBody>
      </p:sp>
      <p:sp>
        <p:nvSpPr>
          <p:cNvPr id="4" name="Content Placeholder 3"/>
          <p:cNvSpPr>
            <a:spLocks noGrp="1"/>
          </p:cNvSpPr>
          <p:nvPr>
            <p:ph idx="1"/>
          </p:nvPr>
        </p:nvSpPr>
        <p:spPr>
          <a:xfrm>
            <a:off x="762000" y="1447800"/>
            <a:ext cx="7696200" cy="5105400"/>
          </a:xfrm>
        </p:spPr>
        <p:txBody>
          <a:bodyPr>
            <a:normAutofit fontScale="70000" lnSpcReduction="20000"/>
          </a:bodyPr>
          <a:lstStyle/>
          <a:p>
            <a:pPr marL="457200" indent="-457200" algn="just">
              <a:lnSpc>
                <a:spcPct val="120000"/>
              </a:lnSpc>
              <a:spcBef>
                <a:spcPts val="600"/>
              </a:spcBef>
              <a:buFont typeface="+mj-lt"/>
              <a:buAutoNum type="arabicPeriod"/>
            </a:pPr>
            <a:r>
              <a:rPr lang="en-US" sz="2800" dirty="0" smtClean="0">
                <a:ea typeface="MV Boli" pitchFamily="2" charset="0"/>
                <a:cs typeface="MV Boli" pitchFamily="2" charset="0"/>
              </a:rPr>
              <a:t>BEIS and NETRC are using similar School IDs both recognized by the Department;</a:t>
            </a:r>
          </a:p>
          <a:p>
            <a:pPr marL="457200" indent="-457200" algn="just">
              <a:lnSpc>
                <a:spcPct val="120000"/>
              </a:lnSpc>
              <a:spcBef>
                <a:spcPts val="600"/>
              </a:spcBef>
              <a:buFont typeface="+mj-lt"/>
              <a:buAutoNum type="arabicPeriod"/>
            </a:pPr>
            <a:endParaRPr lang="en-US" sz="2800" dirty="0" smtClean="0">
              <a:ea typeface="MV Boli" pitchFamily="2" charset="0"/>
              <a:cs typeface="MV Boli" pitchFamily="2" charset="0"/>
            </a:endParaRPr>
          </a:p>
          <a:p>
            <a:pPr marL="457200" indent="-457200" algn="just">
              <a:lnSpc>
                <a:spcPct val="120000"/>
              </a:lnSpc>
              <a:spcBef>
                <a:spcPts val="600"/>
              </a:spcBef>
              <a:buFont typeface="+mj-lt"/>
              <a:buAutoNum type="arabicPeriod"/>
            </a:pPr>
            <a:r>
              <a:rPr lang="en-US" sz="2800" dirty="0" smtClean="0">
                <a:ea typeface="MV Boli" pitchFamily="2" charset="0"/>
                <a:cs typeface="MV Boli" pitchFamily="2" charset="0"/>
              </a:rPr>
              <a:t>New schools without School IDs are given temporary ones by the NETRC and no other sources to avoid duplication and to facilitate allocation of test materials;</a:t>
            </a:r>
          </a:p>
          <a:p>
            <a:pPr marL="457200" indent="-457200" algn="just">
              <a:lnSpc>
                <a:spcPct val="120000"/>
              </a:lnSpc>
              <a:spcBef>
                <a:spcPts val="600"/>
              </a:spcBef>
              <a:buFont typeface="+mj-lt"/>
              <a:buAutoNum type="arabicPeriod"/>
            </a:pPr>
            <a:endParaRPr lang="en-US" sz="2800" dirty="0" smtClean="0">
              <a:ea typeface="MV Boli" pitchFamily="2" charset="0"/>
              <a:cs typeface="MV Boli" pitchFamily="2" charset="0"/>
            </a:endParaRPr>
          </a:p>
          <a:p>
            <a:pPr marL="457200" indent="-457200" algn="just">
              <a:lnSpc>
                <a:spcPct val="120000"/>
              </a:lnSpc>
              <a:spcBef>
                <a:spcPts val="600"/>
              </a:spcBef>
              <a:buFont typeface="+mj-lt"/>
              <a:buAutoNum type="arabicPeriod"/>
            </a:pPr>
            <a:r>
              <a:rPr lang="en-US" sz="2800" dirty="0" smtClean="0">
                <a:ea typeface="MV Boli" pitchFamily="2" charset="0"/>
                <a:cs typeface="MV Boli" pitchFamily="2" charset="0"/>
              </a:rPr>
              <a:t>The School IDs issued by NETRC will be used temporarily for future test administrations until such time BEIS issues the permanent ID;</a:t>
            </a:r>
          </a:p>
          <a:p>
            <a:pPr marL="457200" indent="-457200" algn="just">
              <a:lnSpc>
                <a:spcPct val="120000"/>
              </a:lnSpc>
              <a:spcBef>
                <a:spcPts val="600"/>
              </a:spcBef>
              <a:buFont typeface="+mj-lt"/>
              <a:buAutoNum type="arabicPeriod"/>
            </a:pPr>
            <a:endParaRPr lang="en-US" sz="2800" dirty="0" smtClean="0">
              <a:ea typeface="MV Boli" pitchFamily="2" charset="0"/>
              <a:cs typeface="MV Boli" pitchFamily="2" charset="0"/>
            </a:endParaRPr>
          </a:p>
          <a:p>
            <a:pPr marL="457200" indent="-457200" algn="just">
              <a:lnSpc>
                <a:spcPct val="120000"/>
              </a:lnSpc>
              <a:spcBef>
                <a:spcPts val="600"/>
              </a:spcBef>
              <a:buFont typeface="+mj-lt"/>
              <a:buAutoNum type="arabicPeriod"/>
            </a:pPr>
            <a:r>
              <a:rPr lang="en-US" sz="2800" dirty="0" smtClean="0">
                <a:ea typeface="MV Boli" pitchFamily="2" charset="0"/>
                <a:cs typeface="MV Boli" pitchFamily="2" charset="0"/>
              </a:rPr>
              <a:t>In case there are several School IDs for one school, follow the School ID indicated in the </a:t>
            </a:r>
            <a:r>
              <a:rPr lang="en-US" sz="2800" dirty="0" err="1" smtClean="0">
                <a:ea typeface="MV Boli" pitchFamily="2" charset="0"/>
                <a:cs typeface="MV Boli" pitchFamily="2" charset="0"/>
              </a:rPr>
              <a:t>Scannable</a:t>
            </a:r>
            <a:r>
              <a:rPr lang="en-US" sz="2800" dirty="0" smtClean="0">
                <a:ea typeface="MV Boli" pitchFamily="2" charset="0"/>
                <a:cs typeface="MV Boli" pitchFamily="2" charset="0"/>
              </a:rPr>
              <a:t> School Header (SSH) and check the correctness of School ID in the TMs received.</a:t>
            </a:r>
          </a:p>
          <a:p>
            <a:pPr algn="just">
              <a:buNone/>
            </a:pPr>
            <a:endParaRPr lang="fil-PH" dirty="0"/>
          </a:p>
        </p:txBody>
      </p:sp>
      <p:sp>
        <p:nvSpPr>
          <p:cNvPr id="3" name="Slide Number Placeholder 2"/>
          <p:cNvSpPr>
            <a:spLocks noGrp="1"/>
          </p:cNvSpPr>
          <p:nvPr>
            <p:ph type="sldNum" sz="quarter" idx="12"/>
          </p:nvPr>
        </p:nvSpPr>
        <p:spPr/>
        <p:txBody>
          <a:bodyPr/>
          <a:lstStyle/>
          <a:p>
            <a:fld id="{123F7771-3327-4F8A-BF69-CA24EFC23DA9}" type="slidenum">
              <a:rPr lang="fil-PH" smtClean="0"/>
              <a:pPr/>
              <a:t>21</a:t>
            </a:fld>
            <a:endParaRPr lang="fil-PH"/>
          </a:p>
        </p:txBody>
      </p:sp>
    </p:spTree>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123F7771-3327-4F8A-BF69-CA24EFC23DA9}" type="slidenum">
              <a:rPr lang="fil-PH" smtClean="0"/>
              <a:pPr/>
              <a:t>22</a:t>
            </a:fld>
            <a:endParaRPr lang="fil-PH"/>
          </a:p>
        </p:txBody>
      </p:sp>
      <p:sp>
        <p:nvSpPr>
          <p:cNvPr id="2" name="Title 1"/>
          <p:cNvSpPr>
            <a:spLocks noGrp="1"/>
          </p:cNvSpPr>
          <p:nvPr>
            <p:ph type="title" idx="4294967295"/>
          </p:nvPr>
        </p:nvSpPr>
        <p:spPr>
          <a:xfrm>
            <a:off x="538320" y="152401"/>
            <a:ext cx="7772400" cy="685800"/>
          </a:xfrm>
        </p:spPr>
        <p:txBody>
          <a:bodyPr>
            <a:normAutofit fontScale="90000"/>
          </a:bodyPr>
          <a:lstStyle/>
          <a:p>
            <a:r>
              <a:rPr lang="fil-PH" sz="3200" b="1" dirty="0" smtClean="0">
                <a:effectLst>
                  <a:outerShdw blurRad="38100" dist="38100" dir="2700000" algn="tl">
                    <a:srgbClr val="000000">
                      <a:alpha val="43137"/>
                    </a:srgbClr>
                  </a:outerShdw>
                </a:effectLst>
              </a:rPr>
              <a:t>Discrepancy in the School ID </a:t>
            </a:r>
            <a:br>
              <a:rPr lang="fil-PH" sz="3200" b="1" dirty="0" smtClean="0">
                <a:effectLst>
                  <a:outerShdw blurRad="38100" dist="38100" dir="2700000" algn="tl">
                    <a:srgbClr val="000000">
                      <a:alpha val="43137"/>
                    </a:srgbClr>
                  </a:outerShdw>
                </a:effectLst>
              </a:rPr>
            </a:br>
            <a:r>
              <a:rPr lang="fil-PH" sz="3200" b="1" dirty="0" smtClean="0">
                <a:effectLst>
                  <a:outerShdw blurRad="38100" dist="38100" dir="2700000" algn="tl">
                    <a:srgbClr val="000000">
                      <a:alpha val="43137"/>
                    </a:srgbClr>
                  </a:outerShdw>
                </a:effectLst>
              </a:rPr>
              <a:t>(School Header vs. EBEIS)</a:t>
            </a:r>
            <a:endParaRPr lang="fil-PH" sz="3200" b="1" dirty="0">
              <a:effectLst>
                <a:outerShdw blurRad="38100" dist="38100" dir="2700000" algn="tl">
                  <a:srgbClr val="000000">
                    <a:alpha val="43137"/>
                  </a:srgbClr>
                </a:outerShdw>
              </a:effectLst>
            </a:endParaRPr>
          </a:p>
        </p:txBody>
      </p:sp>
      <p:pic>
        <p:nvPicPr>
          <p:cNvPr id="157697" name="Picture 1"/>
          <p:cNvPicPr>
            <a:picLocks noChangeAspect="1" noChangeArrowheads="1"/>
          </p:cNvPicPr>
          <p:nvPr/>
        </p:nvPicPr>
        <p:blipFill>
          <a:blip r:embed="rId2" cstate="print"/>
          <a:srcRect t="2597"/>
          <a:stretch>
            <a:fillRect/>
          </a:stretch>
        </p:blipFill>
        <p:spPr bwMode="auto">
          <a:xfrm>
            <a:off x="4114800" y="838200"/>
            <a:ext cx="4460969" cy="6019800"/>
          </a:xfrm>
          <a:prstGeom prst="rect">
            <a:avLst/>
          </a:prstGeom>
          <a:noFill/>
          <a:ln w="9525">
            <a:solidFill>
              <a:schemeClr val="tx2"/>
            </a:solidFill>
            <a:miter lim="800000"/>
            <a:headEnd/>
            <a:tailEnd/>
          </a:ln>
        </p:spPr>
      </p:pic>
      <p:sp>
        <p:nvSpPr>
          <p:cNvPr id="7" name="Right Arrow 6"/>
          <p:cNvSpPr/>
          <p:nvPr/>
        </p:nvSpPr>
        <p:spPr>
          <a:xfrm>
            <a:off x="152400" y="1143000"/>
            <a:ext cx="3886200" cy="3581400"/>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1600" b="1" dirty="0" smtClean="0">
                <a:solidFill>
                  <a:schemeClr val="tx1"/>
                </a:solidFill>
              </a:rPr>
              <a:t>1.    Update the School ID</a:t>
            </a:r>
          </a:p>
          <a:p>
            <a:pPr marL="342900" indent="-342900">
              <a:buAutoNum type="arabicPeriod" startAt="2"/>
            </a:pPr>
            <a:r>
              <a:rPr lang="en-PH" sz="1600" b="1" dirty="0" smtClean="0">
                <a:solidFill>
                  <a:schemeClr val="tx1"/>
                </a:solidFill>
              </a:rPr>
              <a:t>Cross out the temporary School ID</a:t>
            </a:r>
          </a:p>
          <a:p>
            <a:pPr marL="342900" indent="-342900">
              <a:buAutoNum type="arabicPeriod" startAt="2"/>
            </a:pPr>
            <a:r>
              <a:rPr lang="en-PH" sz="1600" b="1" dirty="0" smtClean="0">
                <a:solidFill>
                  <a:schemeClr val="tx1"/>
                </a:solidFill>
              </a:rPr>
              <a:t>Write the EBEIS School ID below the bar code</a:t>
            </a:r>
            <a:endParaRPr lang="en-PH" sz="1600" b="1" dirty="0">
              <a:solidFill>
                <a:schemeClr val="tx1"/>
              </a:solidFill>
            </a:endParaRPr>
          </a:p>
        </p:txBody>
      </p:sp>
    </p:spTree>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228600"/>
            <a:ext cx="7772400" cy="944562"/>
          </a:xfrm>
        </p:spPr>
        <p:txBody>
          <a:bodyPr>
            <a:noAutofit/>
          </a:bodyPr>
          <a:lstStyle/>
          <a:p>
            <a:r>
              <a:rPr lang="fil-PH" sz="3200" b="1" dirty="0" smtClean="0">
                <a:effectLst>
                  <a:outerShdw blurRad="38100" dist="38100" dir="2700000" algn="tl">
                    <a:srgbClr val="000000">
                      <a:alpha val="43137"/>
                    </a:srgbClr>
                  </a:outerShdw>
                </a:effectLst>
              </a:rPr>
              <a:t>Guidelines on the Use of </a:t>
            </a:r>
            <a:br>
              <a:rPr lang="fil-PH" sz="3200" b="1" dirty="0" smtClean="0">
                <a:effectLst>
                  <a:outerShdw blurRad="38100" dist="38100" dir="2700000" algn="tl">
                    <a:srgbClr val="000000">
                      <a:alpha val="43137"/>
                    </a:srgbClr>
                  </a:outerShdw>
                </a:effectLst>
              </a:rPr>
            </a:br>
            <a:r>
              <a:rPr lang="fil-PH" sz="3200" b="1" dirty="0" smtClean="0">
                <a:effectLst>
                  <a:outerShdw blurRad="38100" dist="38100" dir="2700000" algn="tl">
                    <a:srgbClr val="000000">
                      <a:alpha val="43137"/>
                    </a:srgbClr>
                  </a:outerShdw>
                </a:effectLst>
              </a:rPr>
              <a:t>Learner Reference Number (LRN)</a:t>
            </a:r>
            <a:endParaRPr lang="fil-PH" sz="3200" b="1" i="1" dirty="0">
              <a:solidFill>
                <a:srgbClr val="FF0000"/>
              </a:solidFill>
              <a:effectLst>
                <a:outerShdw blurRad="38100" dist="38100" dir="2700000" algn="tl">
                  <a:srgbClr val="000000">
                    <a:alpha val="43137"/>
                  </a:srgbClr>
                </a:outerShdw>
              </a:effectLst>
            </a:endParaRPr>
          </a:p>
        </p:txBody>
      </p:sp>
      <p:sp>
        <p:nvSpPr>
          <p:cNvPr id="4" name="Content Placeholder 3"/>
          <p:cNvSpPr>
            <a:spLocks noGrp="1"/>
          </p:cNvSpPr>
          <p:nvPr>
            <p:ph idx="1"/>
          </p:nvPr>
        </p:nvSpPr>
        <p:spPr>
          <a:xfrm>
            <a:off x="762000" y="1676400"/>
            <a:ext cx="7772400" cy="3733800"/>
          </a:xfrm>
        </p:spPr>
        <p:txBody>
          <a:bodyPr>
            <a:normAutofit/>
          </a:bodyPr>
          <a:lstStyle/>
          <a:p>
            <a:pPr marL="514350" indent="-514350">
              <a:lnSpc>
                <a:spcPct val="100000"/>
              </a:lnSpc>
              <a:buFont typeface="+mj-lt"/>
              <a:buAutoNum type="arabicPeriod"/>
            </a:pPr>
            <a:r>
              <a:rPr lang="fil-PH" sz="2800" dirty="0" smtClean="0"/>
              <a:t>Use the LRN that will be provided by the Office of the Planning Service, DepED Central Office.</a:t>
            </a:r>
          </a:p>
          <a:p>
            <a:pPr marL="514350" indent="-514350">
              <a:lnSpc>
                <a:spcPct val="100000"/>
              </a:lnSpc>
              <a:buNone/>
            </a:pPr>
            <a:endParaRPr lang="fil-PH" sz="2800" dirty="0" smtClean="0"/>
          </a:p>
          <a:p>
            <a:pPr marL="514350" indent="-514350">
              <a:lnSpc>
                <a:spcPct val="100000"/>
              </a:lnSpc>
              <a:buFont typeface="+mj-lt"/>
              <a:buAutoNum type="arabicPeriod" startAt="2"/>
            </a:pPr>
            <a:r>
              <a:rPr lang="fil-PH" sz="2800" dirty="0" smtClean="0"/>
              <a:t>The LRN must be reflected in each of the examinees’ AS , Form 1, List of Examinees to be posted at the door.</a:t>
            </a:r>
            <a:endParaRPr lang="fil-PH" sz="2800" dirty="0"/>
          </a:p>
        </p:txBody>
      </p:sp>
      <p:sp>
        <p:nvSpPr>
          <p:cNvPr id="2" name="Slide Number Placeholder 1"/>
          <p:cNvSpPr>
            <a:spLocks noGrp="1"/>
          </p:cNvSpPr>
          <p:nvPr>
            <p:ph type="sldNum" sz="quarter" idx="12"/>
          </p:nvPr>
        </p:nvSpPr>
        <p:spPr/>
        <p:txBody>
          <a:bodyPr/>
          <a:lstStyle/>
          <a:p>
            <a:fld id="{123F7771-3327-4F8A-BF69-CA24EFC23DA9}" type="slidenum">
              <a:rPr lang="fil-PH" smtClean="0"/>
              <a:pPr/>
              <a:t>23</a:t>
            </a:fld>
            <a:endParaRPr lang="fil-PH"/>
          </a:p>
        </p:txBody>
      </p:sp>
    </p:spTree>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476324" y="2341650"/>
            <a:ext cx="8235052" cy="1470025"/>
          </a:xfrm>
        </p:spPr>
        <p:txBody>
          <a:bodyPr/>
          <a:lstStyle/>
          <a:p>
            <a:r>
              <a:rPr lang="fil-PH" dirty="0" smtClean="0"/>
              <a:t>Test Administration Guidelines</a:t>
            </a:r>
            <a:endParaRPr lang="fil-PH" dirty="0"/>
          </a:p>
        </p:txBody>
      </p:sp>
      <p:sp>
        <p:nvSpPr>
          <p:cNvPr id="7" name="Subtitle 6"/>
          <p:cNvSpPr>
            <a:spLocks noGrp="1"/>
          </p:cNvSpPr>
          <p:nvPr>
            <p:ph type="subTitle" idx="1"/>
          </p:nvPr>
        </p:nvSpPr>
        <p:spPr/>
        <p:txBody>
          <a:bodyPr/>
          <a:lstStyle/>
          <a:p>
            <a:endParaRPr lang="fil-PH"/>
          </a:p>
        </p:txBody>
      </p:sp>
      <p:sp>
        <p:nvSpPr>
          <p:cNvPr id="3" name="Slide Number Placeholder 2"/>
          <p:cNvSpPr>
            <a:spLocks noGrp="1"/>
          </p:cNvSpPr>
          <p:nvPr>
            <p:ph type="sldNum" sz="quarter" idx="12"/>
          </p:nvPr>
        </p:nvSpPr>
        <p:spPr/>
        <p:txBody>
          <a:bodyPr/>
          <a:lstStyle/>
          <a:p>
            <a:fld id="{123F7771-3327-4F8A-BF69-CA24EFC23DA9}" type="slidenum">
              <a:rPr lang="fil-PH" smtClean="0"/>
              <a:pPr/>
              <a:t>24</a:t>
            </a:fld>
            <a:endParaRPr lang="fil-PH"/>
          </a:p>
        </p:txBody>
      </p:sp>
    </p:spTree>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4800"/>
            <a:ext cx="7772400" cy="792162"/>
          </a:xfrm>
        </p:spPr>
        <p:txBody>
          <a:bodyPr>
            <a:normAutofit/>
          </a:bodyPr>
          <a:lstStyle/>
          <a:p>
            <a:r>
              <a:rPr lang="fil-PH" sz="3200" b="1" dirty="0" smtClean="0">
                <a:effectLst>
                  <a:outerShdw blurRad="38100" dist="38100" dir="2700000" algn="tl">
                    <a:srgbClr val="000000">
                      <a:alpha val="43137"/>
                    </a:srgbClr>
                  </a:outerShdw>
                </a:effectLst>
              </a:rPr>
              <a:t>Pre-Test Guidelines</a:t>
            </a:r>
            <a:endParaRPr lang="fil-PH" sz="3200" b="1" dirty="0">
              <a:effectLst>
                <a:outerShdw blurRad="38100" dist="38100" dir="2700000" algn="tl">
                  <a:srgbClr val="000000">
                    <a:alpha val="43137"/>
                  </a:srgbClr>
                </a:outerShdw>
              </a:effectLst>
            </a:endParaRPr>
          </a:p>
        </p:txBody>
      </p:sp>
      <p:sp>
        <p:nvSpPr>
          <p:cNvPr id="3" name="Slide Number Placeholder 2"/>
          <p:cNvSpPr>
            <a:spLocks noGrp="1"/>
          </p:cNvSpPr>
          <p:nvPr>
            <p:ph type="sldNum" sz="quarter" idx="12"/>
          </p:nvPr>
        </p:nvSpPr>
        <p:spPr/>
        <p:txBody>
          <a:bodyPr/>
          <a:lstStyle/>
          <a:p>
            <a:fld id="{123F7771-3327-4F8A-BF69-CA24EFC23DA9}" type="slidenum">
              <a:rPr lang="fil-PH" smtClean="0"/>
              <a:pPr/>
              <a:t>25</a:t>
            </a:fld>
            <a:endParaRPr lang="fil-PH"/>
          </a:p>
        </p:txBody>
      </p:sp>
      <p:graphicFrame>
        <p:nvGraphicFramePr>
          <p:cNvPr id="8" name="Table 7"/>
          <p:cNvGraphicFramePr>
            <a:graphicFrameLocks noGrp="1"/>
          </p:cNvGraphicFramePr>
          <p:nvPr/>
        </p:nvGraphicFramePr>
        <p:xfrm>
          <a:off x="304800" y="1524000"/>
          <a:ext cx="8534400" cy="4648200"/>
        </p:xfrm>
        <a:graphic>
          <a:graphicData uri="http://schemas.openxmlformats.org/drawingml/2006/table">
            <a:tbl>
              <a:tblPr/>
              <a:tblGrid>
                <a:gridCol w="3127457"/>
                <a:gridCol w="5406943"/>
              </a:tblGrid>
              <a:tr h="681285">
                <a:tc>
                  <a:txBody>
                    <a:bodyPr/>
                    <a:lstStyle/>
                    <a:p>
                      <a:pPr algn="l" fontAlgn="b"/>
                      <a:r>
                        <a:rPr lang="fil-PH" sz="2000" b="1" i="0" u="none" strike="noStrike" dirty="0">
                          <a:solidFill>
                            <a:srgbClr val="000000"/>
                          </a:solidFill>
                          <a:latin typeface="+mn-lt"/>
                        </a:rPr>
                        <a:t>Concern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l" fontAlgn="b"/>
                      <a:r>
                        <a:rPr lang="fil-PH" sz="2000" b="1" i="0" u="none" strike="noStrike" dirty="0">
                          <a:solidFill>
                            <a:srgbClr val="000000"/>
                          </a:solidFill>
                          <a:latin typeface="+mn-lt"/>
                        </a:rPr>
                        <a:t>Guidelines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r>
              <a:tr h="1116157">
                <a:tc rowSpan="2">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2400" b="0" i="0" u="none" strike="noStrike" dirty="0">
                          <a:solidFill>
                            <a:srgbClr val="000000"/>
                          </a:solidFill>
                          <a:latin typeface="+mn-lt"/>
                        </a:rPr>
                        <a:t>Distribution Time for the </a:t>
                      </a:r>
                      <a:r>
                        <a:rPr lang="en-US" sz="2400" b="0" i="0" u="none" strike="noStrike" dirty="0" smtClean="0">
                          <a:solidFill>
                            <a:srgbClr val="000000"/>
                          </a:solidFill>
                          <a:latin typeface="+mn-lt"/>
                        </a:rPr>
                        <a:t>Test Materials (TMs)</a:t>
                      </a:r>
                      <a:endParaRPr lang="fil-PH" sz="2400" b="0" i="0" u="none" strike="noStrike" dirty="0" smtClean="0">
                        <a:solidFill>
                          <a:srgbClr val="000000"/>
                        </a:solidFill>
                        <a:latin typeface="+mn-lt"/>
                      </a:endParaRPr>
                    </a:p>
                    <a:p>
                      <a:pPr algn="l" fontAlgn="b"/>
                      <a:r>
                        <a:rPr lang="fil-PH" sz="2400" b="0" i="0" u="none" strike="noStrike" dirty="0">
                          <a:solidFill>
                            <a:srgbClr val="000000"/>
                          </a:solidFill>
                          <a:latin typeface="+mn-lt"/>
                        </a:rPr>
                        <a:t>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2400" b="0" i="0" u="none" strike="noStrike" dirty="0">
                          <a:solidFill>
                            <a:srgbClr val="000000"/>
                          </a:solidFill>
                          <a:latin typeface="+mn-lt"/>
                        </a:rPr>
                        <a:t>Early in the morning of Examination date in nearby schools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1194382">
                <a:tc vMerge="1">
                  <a:txBody>
                    <a:bodyPr/>
                    <a:lstStyle/>
                    <a:p>
                      <a:pPr algn="l" fontAlgn="b"/>
                      <a:endParaRPr lang="fil-PH" sz="2400" b="0" i="0" u="none" strike="noStrike" dirty="0">
                        <a:solidFill>
                          <a:srgbClr val="000000"/>
                        </a:solidFill>
                        <a:latin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t"/>
                      <a:r>
                        <a:rPr lang="en-US" sz="2400" b="0" i="0" u="none" strike="noStrike">
                          <a:solidFill>
                            <a:srgbClr val="000000"/>
                          </a:solidFill>
                          <a:latin typeface="+mn-lt"/>
                        </a:rPr>
                        <a:t>A day before the Examination date to far schools or earlier to far flung schools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1656376">
                <a:tc>
                  <a:txBody>
                    <a:bodyPr/>
                    <a:lstStyle/>
                    <a:p>
                      <a:pPr algn="l" fontAlgn="b"/>
                      <a:r>
                        <a:rPr lang="fil-PH" sz="2400" b="0" i="0" u="none" strike="noStrike" dirty="0" smtClean="0">
                          <a:solidFill>
                            <a:srgbClr val="000000"/>
                          </a:solidFill>
                          <a:latin typeface="+mn-lt"/>
                        </a:rPr>
                        <a:t>Preparation</a:t>
                      </a:r>
                      <a:r>
                        <a:rPr lang="fil-PH" sz="2400" b="0" i="0" u="none" strike="noStrike" baseline="0" dirty="0" smtClean="0">
                          <a:solidFill>
                            <a:srgbClr val="000000"/>
                          </a:solidFill>
                          <a:latin typeface="+mn-lt"/>
                        </a:rPr>
                        <a:t> of Classrooms</a:t>
                      </a:r>
                      <a:endParaRPr lang="fil-PH" sz="2400" b="0" i="0" u="none" strike="noStrike" dirty="0">
                        <a:solidFill>
                          <a:srgbClr val="000000"/>
                        </a:solidFill>
                        <a:latin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2400" b="0" i="0" u="none" strike="noStrike" baseline="0" dirty="0" smtClean="0">
                          <a:solidFill>
                            <a:srgbClr val="000000"/>
                          </a:solidFill>
                          <a:latin typeface="+mn-lt"/>
                        </a:rPr>
                        <a:t>Only 30 chairs should be contained in the Examination Room, well-spread.  </a:t>
                      </a:r>
                    </a:p>
                    <a:p>
                      <a:pPr algn="l" fontAlgn="t"/>
                      <a:endParaRPr lang="en-US" sz="2400" b="0" i="0" u="none" strike="noStrike" baseline="0" dirty="0" smtClean="0">
                        <a:solidFill>
                          <a:srgbClr val="000000"/>
                        </a:solidFill>
                        <a:latin typeface="+mn-lt"/>
                      </a:endParaRPr>
                    </a:p>
                    <a:p>
                      <a:pPr algn="l" fontAlgn="t"/>
                      <a:r>
                        <a:rPr lang="en-US" sz="2400" b="0" i="0" u="none" strike="noStrike" baseline="0" dirty="0" smtClean="0">
                          <a:solidFill>
                            <a:srgbClr val="000000"/>
                          </a:solidFill>
                          <a:latin typeface="+mn-lt"/>
                        </a:rPr>
                        <a:t>First and last rows close to the walls.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4800"/>
            <a:ext cx="7772400" cy="792162"/>
          </a:xfrm>
        </p:spPr>
        <p:txBody>
          <a:bodyPr>
            <a:normAutofit/>
          </a:bodyPr>
          <a:lstStyle/>
          <a:p>
            <a:r>
              <a:rPr lang="fil-PH" sz="3200" b="1" dirty="0" smtClean="0">
                <a:effectLst>
                  <a:outerShdw blurRad="38100" dist="38100" dir="2700000" algn="tl">
                    <a:srgbClr val="000000">
                      <a:alpha val="43137"/>
                    </a:srgbClr>
                  </a:outerShdw>
                </a:effectLst>
              </a:rPr>
              <a:t>Pre-Test Guidelines</a:t>
            </a:r>
            <a:endParaRPr lang="fil-PH" sz="3200" b="1" dirty="0">
              <a:effectLst>
                <a:outerShdw blurRad="38100" dist="38100" dir="2700000" algn="tl">
                  <a:srgbClr val="000000">
                    <a:alpha val="43137"/>
                  </a:srgbClr>
                </a:outerShdw>
              </a:effectLst>
            </a:endParaRPr>
          </a:p>
        </p:txBody>
      </p:sp>
      <p:sp>
        <p:nvSpPr>
          <p:cNvPr id="3" name="Slide Number Placeholder 2"/>
          <p:cNvSpPr>
            <a:spLocks noGrp="1"/>
          </p:cNvSpPr>
          <p:nvPr>
            <p:ph type="sldNum" sz="quarter" idx="12"/>
          </p:nvPr>
        </p:nvSpPr>
        <p:spPr/>
        <p:txBody>
          <a:bodyPr/>
          <a:lstStyle/>
          <a:p>
            <a:fld id="{123F7771-3327-4F8A-BF69-CA24EFC23DA9}" type="slidenum">
              <a:rPr lang="fil-PH" smtClean="0"/>
              <a:pPr/>
              <a:t>26</a:t>
            </a:fld>
            <a:endParaRPr lang="fil-PH"/>
          </a:p>
        </p:txBody>
      </p:sp>
      <p:graphicFrame>
        <p:nvGraphicFramePr>
          <p:cNvPr id="8" name="Table 7"/>
          <p:cNvGraphicFramePr>
            <a:graphicFrameLocks noGrp="1"/>
          </p:cNvGraphicFramePr>
          <p:nvPr>
            <p:extLst>
              <p:ext uri="{D42A27DB-BD31-4B8C-83A1-F6EECF244321}">
                <p14:modId xmlns:p14="http://schemas.microsoft.com/office/powerpoint/2010/main" xmlns="" val="3703148462"/>
              </p:ext>
            </p:extLst>
          </p:nvPr>
        </p:nvGraphicFramePr>
        <p:xfrm>
          <a:off x="152400" y="1219200"/>
          <a:ext cx="8839200" cy="5288123"/>
        </p:xfrm>
        <a:graphic>
          <a:graphicData uri="http://schemas.openxmlformats.org/drawingml/2006/table">
            <a:tbl>
              <a:tblPr/>
              <a:tblGrid>
                <a:gridCol w="1600200"/>
                <a:gridCol w="7239000"/>
              </a:tblGrid>
              <a:tr h="281582">
                <a:tc>
                  <a:txBody>
                    <a:bodyPr/>
                    <a:lstStyle/>
                    <a:p>
                      <a:pPr algn="l" fontAlgn="b"/>
                      <a:r>
                        <a:rPr lang="fil-PH" sz="1600" b="1" i="0" u="none" strike="noStrike" dirty="0">
                          <a:solidFill>
                            <a:srgbClr val="000000"/>
                          </a:solidFill>
                          <a:latin typeface="+mn-lt"/>
                        </a:rPr>
                        <a:t>Concern</a:t>
                      </a:r>
                    </a:p>
                  </a:txBody>
                  <a:tcPr marL="9525" marR="9525" marT="9525"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l" fontAlgn="b"/>
                      <a:r>
                        <a:rPr lang="fil-PH" sz="1600" b="1" i="0" u="none" strike="noStrike" dirty="0">
                          <a:solidFill>
                            <a:srgbClr val="000000"/>
                          </a:solidFill>
                          <a:latin typeface="+mn-lt"/>
                        </a:rPr>
                        <a:t>Guidelines</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588431">
                <a:tc rowSpan="12">
                  <a:txBody>
                    <a:bodyPr/>
                    <a:lstStyle/>
                    <a:p>
                      <a:pPr algn="l" fontAlgn="t"/>
                      <a:r>
                        <a:rPr lang="fil-PH" sz="1800" b="0" i="0" u="none" strike="noStrike" dirty="0">
                          <a:solidFill>
                            <a:srgbClr val="000000"/>
                          </a:solidFill>
                          <a:latin typeface="+mn-lt"/>
                        </a:rPr>
                        <a:t>Information </a:t>
                      </a:r>
                      <a:r>
                        <a:rPr lang="fil-PH" sz="1800" b="0" i="0" u="none" strike="noStrike" dirty="0" smtClean="0">
                          <a:solidFill>
                            <a:srgbClr val="000000"/>
                          </a:solidFill>
                          <a:latin typeface="+mn-lt"/>
                        </a:rPr>
                        <a:t>Dissemination for</a:t>
                      </a:r>
                      <a:r>
                        <a:rPr lang="fil-PH" sz="1800" b="0" i="0" u="none" strike="noStrike" baseline="0" dirty="0" smtClean="0">
                          <a:solidFill>
                            <a:srgbClr val="000000"/>
                          </a:solidFill>
                          <a:latin typeface="+mn-lt"/>
                        </a:rPr>
                        <a:t> </a:t>
                      </a:r>
                      <a:r>
                        <a:rPr lang="fil-PH" sz="1800" b="1" i="0" u="none" strike="noStrike" baseline="0" dirty="0" smtClean="0">
                          <a:solidFill>
                            <a:srgbClr val="000000"/>
                          </a:solidFill>
                          <a:latin typeface="+mn-lt"/>
                        </a:rPr>
                        <a:t>Examinees</a:t>
                      </a:r>
                      <a:endParaRPr lang="fil-PH" sz="1800" b="1" i="0" u="none" strike="noStrike" dirty="0">
                        <a:solidFill>
                          <a:srgbClr val="000000"/>
                        </a:solidFill>
                        <a:latin typeface="+mn-lt"/>
                      </a:endParaRPr>
                    </a:p>
                    <a:p>
                      <a:pPr algn="l" fontAlgn="b"/>
                      <a:r>
                        <a:rPr lang="fil-PH" sz="1800" b="0" i="0" u="none" strike="noStrike" dirty="0">
                          <a:solidFill>
                            <a:srgbClr val="000000"/>
                          </a:solidFill>
                          <a:latin typeface="+mn-lt"/>
                        </a:rPr>
                        <a:t> </a:t>
                      </a:r>
                    </a:p>
                    <a:p>
                      <a:pPr algn="l" fontAlgn="b"/>
                      <a:r>
                        <a:rPr lang="fil-PH" sz="1800" b="0" i="0" u="none" strike="noStrike" dirty="0">
                          <a:solidFill>
                            <a:srgbClr val="000000"/>
                          </a:solidFill>
                          <a:latin typeface="+mn-lt"/>
                        </a:rPr>
                        <a:t> </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indent="-342900" algn="l" fontAlgn="t">
                        <a:buAutoNum type="arabicPeriod"/>
                      </a:pPr>
                      <a:r>
                        <a:rPr lang="en-US" sz="1800" b="0" i="0" u="none" strike="noStrike" dirty="0" smtClean="0">
                          <a:solidFill>
                            <a:srgbClr val="000000"/>
                          </a:solidFill>
                          <a:latin typeface="+mn-lt"/>
                        </a:rPr>
                        <a:t>Inform </a:t>
                      </a:r>
                      <a:r>
                        <a:rPr lang="en-US" sz="1800" b="0" i="0" u="none" strike="noStrike" dirty="0">
                          <a:solidFill>
                            <a:srgbClr val="000000"/>
                          </a:solidFill>
                          <a:latin typeface="+mn-lt"/>
                        </a:rPr>
                        <a:t>the examinees to bring pencils (lead#2) on exam day</a:t>
                      </a:r>
                      <a:r>
                        <a:rPr lang="en-US" sz="1800" b="0" i="0" u="none" strike="noStrike" dirty="0" smtClean="0">
                          <a:solidFill>
                            <a:srgbClr val="000000"/>
                          </a:solidFill>
                          <a:latin typeface="+mn-lt"/>
                        </a:rPr>
                        <a:t>.</a:t>
                      </a:r>
                    </a:p>
                    <a:p>
                      <a:pPr marL="342900" indent="-342900" algn="l" fontAlgn="t">
                        <a:buAutoNum type="arabicPeriod"/>
                      </a:pPr>
                      <a:endParaRPr lang="en-US" sz="1800" b="0" i="0" u="none" strike="noStrike" dirty="0">
                        <a:solidFill>
                          <a:srgbClr val="000000"/>
                        </a:solidFill>
                        <a:latin typeface="+mn-lt"/>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r>
              <a:tr h="877626">
                <a:tc vMerge="1">
                  <a:txBody>
                    <a:bodyPr/>
                    <a:lstStyle/>
                    <a:p>
                      <a:pPr algn="l" fontAlgn="b"/>
                      <a:endParaRPr lang="fil-PH" sz="1600" b="0" i="0" u="none" strike="noStrike" dirty="0">
                        <a:solidFill>
                          <a:srgbClr val="000000"/>
                        </a:solidFill>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6350" cap="flat" cmpd="sng" algn="ctr">
                      <a:noFill/>
                      <a:prstDash val="solid"/>
                      <a:round/>
                      <a:headEnd type="none" w="med" len="med"/>
                      <a:tailEnd type="none" w="med" len="med"/>
                    </a:lnB>
                  </a:tcPr>
                </a:tc>
                <a:tc>
                  <a:txBody>
                    <a:bodyPr/>
                    <a:lstStyle/>
                    <a:p>
                      <a:pPr marL="341313" indent="-341313" algn="l" fontAlgn="t"/>
                      <a:r>
                        <a:rPr lang="en-US" sz="1800" b="0" i="0" u="none" strike="noStrike" dirty="0">
                          <a:solidFill>
                            <a:srgbClr val="000000"/>
                          </a:solidFill>
                          <a:latin typeface="+mn-lt"/>
                        </a:rPr>
                        <a:t>2. </a:t>
                      </a:r>
                      <a:r>
                        <a:rPr lang="en-US" sz="1800" b="0" i="0" u="none" strike="noStrike" dirty="0" smtClean="0">
                          <a:solidFill>
                            <a:srgbClr val="000000"/>
                          </a:solidFill>
                          <a:latin typeface="+mn-lt"/>
                        </a:rPr>
                        <a:t>Inform </a:t>
                      </a:r>
                      <a:r>
                        <a:rPr lang="en-US" sz="1800" b="0" i="0" u="none" strike="noStrike" dirty="0">
                          <a:solidFill>
                            <a:srgbClr val="000000"/>
                          </a:solidFill>
                          <a:latin typeface="+mn-lt"/>
                        </a:rPr>
                        <a:t>the </a:t>
                      </a:r>
                      <a:r>
                        <a:rPr lang="en-US" sz="1800" b="0" i="0" u="none" strike="noStrike" dirty="0" smtClean="0">
                          <a:solidFill>
                            <a:srgbClr val="000000"/>
                          </a:solidFill>
                          <a:latin typeface="+mn-lt"/>
                        </a:rPr>
                        <a:t>examinees</a:t>
                      </a:r>
                      <a:r>
                        <a:rPr lang="en-US" sz="1800" b="0" i="0" u="none" strike="noStrike" baseline="0" dirty="0" smtClean="0">
                          <a:solidFill>
                            <a:srgbClr val="000000"/>
                          </a:solidFill>
                          <a:latin typeface="+mn-lt"/>
                        </a:rPr>
                        <a:t> </a:t>
                      </a:r>
                      <a:r>
                        <a:rPr lang="en-US" sz="1800" b="0" i="0" u="none" strike="noStrike" dirty="0" smtClean="0">
                          <a:solidFill>
                            <a:srgbClr val="000000"/>
                          </a:solidFill>
                          <a:latin typeface="+mn-lt"/>
                        </a:rPr>
                        <a:t>taking the NCAE </a:t>
                      </a:r>
                      <a:r>
                        <a:rPr lang="en-US" sz="1800" b="0" i="0" u="none" strike="noStrike" dirty="0">
                          <a:solidFill>
                            <a:srgbClr val="000000"/>
                          </a:solidFill>
                          <a:latin typeface="+mn-lt"/>
                        </a:rPr>
                        <a:t>to bring snacks/lunch on </a:t>
                      </a:r>
                      <a:r>
                        <a:rPr lang="en-US" sz="1800" b="0" i="0" u="none" strike="noStrike" dirty="0" smtClean="0">
                          <a:solidFill>
                            <a:srgbClr val="000000"/>
                          </a:solidFill>
                          <a:latin typeface="+mn-lt"/>
                        </a:rPr>
                        <a:t> exam </a:t>
                      </a:r>
                      <a:r>
                        <a:rPr lang="en-US" sz="1800" b="0" i="0" u="none" strike="noStrike" dirty="0">
                          <a:solidFill>
                            <a:srgbClr val="000000"/>
                          </a:solidFill>
                          <a:latin typeface="+mn-lt"/>
                        </a:rPr>
                        <a:t>day</a:t>
                      </a:r>
                      <a:r>
                        <a:rPr lang="en-US" sz="1800" b="0" i="0" u="none" strike="noStrike" dirty="0" smtClean="0">
                          <a:solidFill>
                            <a:srgbClr val="000000"/>
                          </a:solidFill>
                          <a:latin typeface="+mn-lt"/>
                        </a:rPr>
                        <a:t>. They are not allowed to leave the school</a:t>
                      </a:r>
                      <a:r>
                        <a:rPr lang="en-US" sz="1800" b="0" i="0" u="none" strike="noStrike" baseline="0" dirty="0" smtClean="0">
                          <a:solidFill>
                            <a:srgbClr val="000000"/>
                          </a:solidFill>
                          <a:latin typeface="+mn-lt"/>
                        </a:rPr>
                        <a:t> premises</a:t>
                      </a:r>
                      <a:r>
                        <a:rPr lang="en-US" sz="1800" b="0" i="0" u="none" strike="noStrike" dirty="0" smtClean="0">
                          <a:solidFill>
                            <a:srgbClr val="000000"/>
                          </a:solidFill>
                          <a:latin typeface="+mn-lt"/>
                        </a:rPr>
                        <a:t>.</a:t>
                      </a:r>
                    </a:p>
                    <a:p>
                      <a:pPr marL="287338" indent="-287338" algn="l" fontAlgn="t"/>
                      <a:endParaRPr lang="en-US" sz="1800" b="0" i="0" u="none" strike="noStrike" dirty="0" smtClean="0">
                        <a:solidFill>
                          <a:srgbClr val="000000"/>
                        </a:solidFill>
                        <a:latin typeface="+mn-lt"/>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tr>
              <a:tr h="299236">
                <a:tc vMerge="1">
                  <a:txBody>
                    <a:bodyPr/>
                    <a:lstStyle/>
                    <a:p>
                      <a:pPr algn="l" fontAlgn="b"/>
                      <a:endParaRPr lang="fil-PH" sz="1600" b="0" i="0" u="none" strike="noStrike">
                        <a:solidFill>
                          <a:srgbClr val="000000"/>
                        </a:solidFill>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6350" cap="flat" cmpd="sng" algn="ctr">
                      <a:noFill/>
                      <a:prstDash val="solid"/>
                      <a:round/>
                      <a:headEnd type="none" w="med" len="med"/>
                      <a:tailEnd type="none" w="med" len="med"/>
                    </a:lnB>
                  </a:tcPr>
                </a:tc>
                <a:tc>
                  <a:txBody>
                    <a:bodyPr/>
                    <a:lstStyle/>
                    <a:p>
                      <a:pPr algn="l" fontAlgn="t"/>
                      <a:r>
                        <a:rPr lang="en-US" sz="1800" b="0" i="0" u="none" strike="noStrike" dirty="0" smtClean="0">
                          <a:solidFill>
                            <a:srgbClr val="000000"/>
                          </a:solidFill>
                          <a:latin typeface="+mn-lt"/>
                        </a:rPr>
                        <a:t>3.</a:t>
                      </a:r>
                      <a:r>
                        <a:rPr lang="en-US" sz="1800" b="0" i="0" u="none" strike="noStrike" baseline="0" dirty="0" smtClean="0">
                          <a:solidFill>
                            <a:srgbClr val="000000"/>
                          </a:solidFill>
                          <a:latin typeface="+mn-lt"/>
                        </a:rPr>
                        <a:t> Inform every examinee to be ready with the following information:</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tr>
              <a:tr h="299236">
                <a:tc vMerge="1">
                  <a:txBody>
                    <a:bodyPr/>
                    <a:lstStyle/>
                    <a:p>
                      <a:pPr algn="l" fontAlgn="b"/>
                      <a:endParaRPr lang="fil-PH" sz="1600" b="0" i="0" u="none" strike="noStrike" dirty="0">
                        <a:solidFill>
                          <a:srgbClr val="000000"/>
                        </a:solidFill>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6350" cap="flat" cmpd="sng" algn="ctr">
                      <a:noFill/>
                      <a:prstDash val="solid"/>
                      <a:round/>
                      <a:headEnd type="none" w="med" len="med"/>
                      <a:tailEnd type="none" w="med" len="med"/>
                    </a:lnB>
                  </a:tcPr>
                </a:tc>
                <a:tc>
                  <a:txBody>
                    <a:bodyPr/>
                    <a:lstStyle/>
                    <a:p>
                      <a:pPr algn="l" fontAlgn="t"/>
                      <a:r>
                        <a:rPr lang="en-US" sz="1800" b="0" i="0" u="none" strike="noStrike" baseline="0" dirty="0" smtClean="0">
                          <a:solidFill>
                            <a:srgbClr val="000000"/>
                          </a:solidFill>
                          <a:latin typeface="+mn-lt"/>
                        </a:rPr>
                        <a:t>   a)   Region Code</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tr>
              <a:tr h="299236">
                <a:tc vMerge="1">
                  <a:txBody>
                    <a:bodyPr/>
                    <a:lstStyle/>
                    <a:p>
                      <a:pPr algn="l" fontAlgn="b"/>
                      <a:endParaRPr lang="fil-PH" sz="1600" b="0" i="0" u="none" strike="noStrike" dirty="0">
                        <a:solidFill>
                          <a:srgbClr val="000000"/>
                        </a:solidFill>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6350" cap="flat" cmpd="sng" algn="ctr">
                      <a:noFill/>
                      <a:prstDash val="solid"/>
                      <a:round/>
                      <a:headEnd type="none" w="med" len="med"/>
                      <a:tailEnd type="none" w="med" len="med"/>
                    </a:lnB>
                  </a:tcPr>
                </a:tc>
                <a:tc>
                  <a:txBody>
                    <a:bodyPr/>
                    <a:lstStyle/>
                    <a:p>
                      <a:pPr algn="l" fontAlgn="t"/>
                      <a:r>
                        <a:rPr lang="en-US" sz="1800" b="0" i="0" u="none" strike="noStrike" baseline="0" dirty="0" smtClean="0">
                          <a:solidFill>
                            <a:srgbClr val="000000"/>
                          </a:solidFill>
                          <a:latin typeface="+mn-lt"/>
                        </a:rPr>
                        <a:t>   b)   Division Code</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tr>
              <a:tr h="299236">
                <a:tc vMerge="1">
                  <a:txBody>
                    <a:bodyPr/>
                    <a:lstStyle/>
                    <a:p>
                      <a:pPr algn="l" fontAlgn="b"/>
                      <a:endParaRPr lang="fil-PH" sz="1600" b="0" i="0" u="none" strike="noStrike" dirty="0">
                        <a:solidFill>
                          <a:srgbClr val="000000"/>
                        </a:solidFill>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6350" cap="flat" cmpd="sng" algn="ctr">
                      <a:noFill/>
                      <a:prstDash val="solid"/>
                      <a:round/>
                      <a:headEnd type="none" w="med" len="med"/>
                      <a:tailEnd type="none" w="med" len="med"/>
                    </a:lnB>
                  </a:tcPr>
                </a:tc>
                <a:tc>
                  <a:txBody>
                    <a:bodyPr/>
                    <a:lstStyle/>
                    <a:p>
                      <a:pPr algn="l" fontAlgn="t"/>
                      <a:r>
                        <a:rPr lang="en-US" sz="1800" b="0" i="0" u="none" strike="noStrike" baseline="0" dirty="0" smtClean="0">
                          <a:solidFill>
                            <a:srgbClr val="000000"/>
                          </a:solidFill>
                          <a:latin typeface="+mn-lt"/>
                        </a:rPr>
                        <a:t>   c)   School ID</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tr>
              <a:tr h="299236">
                <a:tc vMerge="1">
                  <a:txBody>
                    <a:bodyPr/>
                    <a:lstStyle/>
                    <a:p>
                      <a:pPr algn="l" fontAlgn="b"/>
                      <a:endParaRPr lang="fil-PH" sz="1600" b="0" i="0" u="none" strike="noStrike" dirty="0">
                        <a:solidFill>
                          <a:srgbClr val="000000"/>
                        </a:solidFill>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6350" cap="flat" cmpd="sng" algn="ctr">
                      <a:noFill/>
                      <a:prstDash val="solid"/>
                      <a:round/>
                      <a:headEnd type="none" w="med" len="med"/>
                      <a:tailEnd type="none" w="med" len="med"/>
                    </a:lnB>
                  </a:tcPr>
                </a:tc>
                <a:tc>
                  <a:txBody>
                    <a:bodyPr/>
                    <a:lstStyle/>
                    <a:p>
                      <a:pPr algn="l" fontAlgn="t"/>
                      <a:r>
                        <a:rPr lang="en-US" sz="1800" b="0" i="0" u="none" strike="noStrike" baseline="0" dirty="0" smtClean="0">
                          <a:solidFill>
                            <a:srgbClr val="000000"/>
                          </a:solidFill>
                          <a:latin typeface="+mn-lt"/>
                        </a:rPr>
                        <a:t>   d)   LRN</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tr>
              <a:tr h="299236">
                <a:tc vMerge="1">
                  <a:txBody>
                    <a:bodyPr/>
                    <a:lstStyle/>
                    <a:p>
                      <a:pPr algn="l" fontAlgn="b"/>
                      <a:endParaRPr lang="fil-PH" sz="1600" b="0" i="0" u="none" strike="noStrike" dirty="0">
                        <a:solidFill>
                          <a:srgbClr val="000000"/>
                        </a:solidFill>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6350" cap="flat" cmpd="sng" algn="ctr">
                      <a:noFill/>
                      <a:prstDash val="solid"/>
                      <a:round/>
                      <a:headEnd type="none" w="med" len="med"/>
                      <a:tailEnd type="none" w="med" len="med"/>
                    </a:lnB>
                  </a:tcPr>
                </a:tc>
                <a:tc>
                  <a:txBody>
                    <a:bodyPr/>
                    <a:lstStyle/>
                    <a:p>
                      <a:pPr algn="l" fontAlgn="t"/>
                      <a:r>
                        <a:rPr lang="en-US" sz="1800" b="0" i="0" u="none" strike="noStrike" baseline="0" dirty="0" smtClean="0">
                          <a:solidFill>
                            <a:srgbClr val="000000"/>
                          </a:solidFill>
                          <a:latin typeface="+mn-lt"/>
                        </a:rPr>
                        <a:t>   e)   A copy of their Final Ratings in Grade 8 for Grade 9 takers</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tr>
              <a:tr h="588431">
                <a:tc vMerge="1">
                  <a:txBody>
                    <a:bodyPr/>
                    <a:lstStyle/>
                    <a:p>
                      <a:pPr algn="l" fontAlgn="b"/>
                      <a:endParaRPr lang="fil-PH" sz="1600" b="0" i="0" u="none" strike="noStrike" dirty="0">
                        <a:solidFill>
                          <a:srgbClr val="000000"/>
                        </a:solidFill>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6350" cap="flat" cmpd="sng" algn="ctr">
                      <a:no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800" b="0" i="0" u="none" strike="noStrike" baseline="0" dirty="0" smtClean="0">
                          <a:solidFill>
                            <a:srgbClr val="000000"/>
                          </a:solidFill>
                          <a:latin typeface="+mn-lt"/>
                        </a:rPr>
                        <a:t>        - </a:t>
                      </a:r>
                      <a:r>
                        <a:rPr lang="en-US" sz="1800" b="1" i="0" u="none" strike="noStrike" baseline="0" dirty="0" smtClean="0">
                          <a:solidFill>
                            <a:srgbClr val="FF0000"/>
                          </a:solidFill>
                          <a:latin typeface="+mn-lt"/>
                        </a:rPr>
                        <a:t>Math, English, Science and TLE</a:t>
                      </a:r>
                    </a:p>
                    <a:p>
                      <a:pPr marL="0" marR="0" indent="0" algn="l" defTabSz="914400" rtl="0" eaLnBrk="1" fontAlgn="t" latinLnBrk="0" hangingPunct="1">
                        <a:lnSpc>
                          <a:spcPct val="100000"/>
                        </a:lnSpc>
                        <a:spcBef>
                          <a:spcPts val="0"/>
                        </a:spcBef>
                        <a:spcAft>
                          <a:spcPts val="0"/>
                        </a:spcAft>
                        <a:buClrTx/>
                        <a:buSzTx/>
                        <a:buFontTx/>
                        <a:buNone/>
                        <a:tabLst/>
                        <a:defRPr/>
                      </a:pPr>
                      <a:endParaRPr lang="en-US" sz="1800" b="0" i="0" u="none" strike="noStrike" baseline="0" dirty="0" smtClean="0">
                        <a:solidFill>
                          <a:srgbClr val="FF0000"/>
                        </a:solidFill>
                        <a:latin typeface="+mn-lt"/>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tr>
              <a:tr h="299236">
                <a:tc vMerge="1">
                  <a:txBody>
                    <a:bodyPr/>
                    <a:lstStyle/>
                    <a:p>
                      <a:pPr algn="l" fontAlgn="b"/>
                      <a:endParaRPr lang="fil-PH" sz="1600" b="0" i="0" u="none" strike="noStrike" dirty="0">
                        <a:solidFill>
                          <a:srgbClr val="000000"/>
                        </a:solidFill>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6350" cap="flat" cmpd="sng" algn="ctr">
                      <a:noFill/>
                      <a:prstDash val="solid"/>
                      <a:round/>
                      <a:headEnd type="none" w="med" len="med"/>
                      <a:tailEnd type="none" w="med" len="med"/>
                    </a:lnB>
                  </a:tcPr>
                </a:tc>
                <a:tc>
                  <a:txBody>
                    <a:bodyPr/>
                    <a:lstStyle/>
                    <a:p>
                      <a:pPr algn="l" fontAlgn="t"/>
                      <a:r>
                        <a:rPr lang="en-US" sz="1800" b="1" i="1" u="none" strike="noStrike" baseline="0" dirty="0" smtClean="0">
                          <a:solidFill>
                            <a:srgbClr val="000000"/>
                          </a:solidFill>
                          <a:latin typeface="+mn-lt"/>
                        </a:rPr>
                        <a:t>Note:   for NCAE - previous year Ratings</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r>
              <a:tr h="299236">
                <a:tc vMerge="1">
                  <a:txBody>
                    <a:bodyPr/>
                    <a:lstStyle/>
                    <a:p>
                      <a:pPr algn="l" fontAlgn="b"/>
                      <a:endParaRPr lang="fil-PH" sz="1600" b="0" i="0" u="none" strike="noStrike" dirty="0">
                        <a:solidFill>
                          <a:srgbClr val="000000"/>
                        </a:solidFill>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6350" cap="flat" cmpd="sng" algn="ctr">
                      <a:noFill/>
                      <a:prstDash val="solid"/>
                      <a:round/>
                      <a:headEnd type="none" w="med" len="med"/>
                      <a:tailEnd type="none" w="med" len="med"/>
                    </a:lnB>
                  </a:tcPr>
                </a:tc>
                <a:tc>
                  <a:txBody>
                    <a:bodyPr/>
                    <a:lstStyle/>
                    <a:p>
                      <a:pPr algn="l" fontAlgn="t"/>
                      <a:r>
                        <a:rPr lang="en-US" sz="1800" b="1" i="1" u="none" strike="noStrike" baseline="0" dirty="0" smtClean="0">
                          <a:solidFill>
                            <a:srgbClr val="000000"/>
                          </a:solidFill>
                          <a:latin typeface="+mn-lt"/>
                        </a:rPr>
                        <a:t>       for NAT  - Third Grading Period Ratings of current School Year</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36">
                <a:tc vMerge="1">
                  <a:txBody>
                    <a:bodyPr/>
                    <a:lstStyle/>
                    <a:p>
                      <a:pPr algn="l" fontAlgn="b"/>
                      <a:endParaRPr lang="fil-PH" sz="1600" b="0" i="0" u="none" strike="noStrike" dirty="0" smtClean="0">
                        <a:solidFill>
                          <a:srgbClr val="000000"/>
                        </a:solidFill>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l" fontAlgn="t"/>
                      <a:endParaRPr lang="en-US" sz="1800" b="0" i="0" u="none" strike="noStrike" baseline="0" dirty="0" smtClean="0">
                        <a:solidFill>
                          <a:srgbClr val="000000"/>
                        </a:solidFill>
                        <a:latin typeface="+mn-lt"/>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4800"/>
            <a:ext cx="7772400" cy="792162"/>
          </a:xfrm>
        </p:spPr>
        <p:txBody>
          <a:bodyPr>
            <a:normAutofit/>
          </a:bodyPr>
          <a:lstStyle/>
          <a:p>
            <a:r>
              <a:rPr lang="fil-PH" sz="3200" b="1" dirty="0" smtClean="0">
                <a:effectLst>
                  <a:outerShdw blurRad="38100" dist="38100" dir="2700000" algn="tl">
                    <a:srgbClr val="000000">
                      <a:alpha val="43137"/>
                    </a:srgbClr>
                  </a:outerShdw>
                </a:effectLst>
              </a:rPr>
              <a:t>Pre-Test Guidelines</a:t>
            </a:r>
            <a:endParaRPr lang="fil-PH" sz="3200" b="1" dirty="0">
              <a:effectLst>
                <a:outerShdw blurRad="38100" dist="38100" dir="2700000" algn="tl">
                  <a:srgbClr val="000000">
                    <a:alpha val="43137"/>
                  </a:srgbClr>
                </a:outerShdw>
              </a:effectLst>
            </a:endParaRPr>
          </a:p>
        </p:txBody>
      </p:sp>
      <p:sp>
        <p:nvSpPr>
          <p:cNvPr id="3" name="Slide Number Placeholder 2"/>
          <p:cNvSpPr>
            <a:spLocks noGrp="1"/>
          </p:cNvSpPr>
          <p:nvPr>
            <p:ph type="sldNum" sz="quarter" idx="12"/>
          </p:nvPr>
        </p:nvSpPr>
        <p:spPr/>
        <p:txBody>
          <a:bodyPr/>
          <a:lstStyle/>
          <a:p>
            <a:fld id="{123F7771-3327-4F8A-BF69-CA24EFC23DA9}" type="slidenum">
              <a:rPr lang="fil-PH" smtClean="0"/>
              <a:pPr/>
              <a:t>27</a:t>
            </a:fld>
            <a:endParaRPr lang="fil-PH"/>
          </a:p>
        </p:txBody>
      </p:sp>
      <p:graphicFrame>
        <p:nvGraphicFramePr>
          <p:cNvPr id="4" name="Table 3"/>
          <p:cNvGraphicFramePr>
            <a:graphicFrameLocks noGrp="1"/>
          </p:cNvGraphicFramePr>
          <p:nvPr/>
        </p:nvGraphicFramePr>
        <p:xfrm>
          <a:off x="228600" y="1219200"/>
          <a:ext cx="8686800" cy="5292280"/>
        </p:xfrm>
        <a:graphic>
          <a:graphicData uri="http://schemas.openxmlformats.org/drawingml/2006/table">
            <a:tbl>
              <a:tblPr/>
              <a:tblGrid>
                <a:gridCol w="1143000"/>
                <a:gridCol w="7543800"/>
              </a:tblGrid>
              <a:tr h="306895">
                <a:tc>
                  <a:txBody>
                    <a:bodyPr/>
                    <a:lstStyle/>
                    <a:p>
                      <a:pPr algn="l" fontAlgn="b"/>
                      <a:r>
                        <a:rPr lang="fil-PH" sz="1800" b="1" i="0" u="none" strike="noStrike" dirty="0">
                          <a:solidFill>
                            <a:srgbClr val="000000"/>
                          </a:solidFill>
                          <a:latin typeface="+mn-lt"/>
                        </a:rPr>
                        <a:t>Concern</a:t>
                      </a:r>
                    </a:p>
                  </a:txBody>
                  <a:tcPr marL="9525" marR="9525" marT="9525"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l" fontAlgn="b"/>
                      <a:r>
                        <a:rPr lang="fil-PH" sz="1800" b="1" i="0" u="none" strike="noStrike" dirty="0">
                          <a:solidFill>
                            <a:srgbClr val="000000"/>
                          </a:solidFill>
                          <a:latin typeface="+mn-lt"/>
                        </a:rPr>
                        <a:t>Guidelines</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r>
              <a:tr h="448227">
                <a:tc rowSpan="5">
                  <a:txBody>
                    <a:bodyPr/>
                    <a:lstStyle/>
                    <a:p>
                      <a:pPr algn="l" fontAlgn="t"/>
                      <a:r>
                        <a:rPr lang="fil-PH" sz="1600" b="0" i="0" u="none" strike="noStrike" dirty="0">
                          <a:solidFill>
                            <a:srgbClr val="000000"/>
                          </a:solidFill>
                          <a:latin typeface="+mn-lt"/>
                        </a:rPr>
                        <a:t>Information </a:t>
                      </a:r>
                      <a:r>
                        <a:rPr lang="fil-PH" sz="1600" b="0" i="0" u="none" strike="noStrike" dirty="0" smtClean="0">
                          <a:solidFill>
                            <a:srgbClr val="000000"/>
                          </a:solidFill>
                          <a:latin typeface="+mn-lt"/>
                        </a:rPr>
                        <a:t>Dissemi-nation for </a:t>
                      </a:r>
                      <a:r>
                        <a:rPr lang="fil-PH" sz="1600" b="1" i="0" u="none" strike="noStrike" dirty="0" smtClean="0">
                          <a:solidFill>
                            <a:srgbClr val="000000"/>
                          </a:solidFill>
                          <a:latin typeface="+mn-lt"/>
                        </a:rPr>
                        <a:t>Schools</a:t>
                      </a:r>
                      <a:endParaRPr lang="fil-PH" sz="1600" b="1" i="0" u="none" strike="noStrike" dirty="0">
                        <a:solidFill>
                          <a:srgbClr val="000000"/>
                        </a:solidFill>
                        <a:latin typeface="+mn-lt"/>
                      </a:endParaRPr>
                    </a:p>
                    <a:p>
                      <a:pPr algn="l" fontAlgn="b"/>
                      <a:r>
                        <a:rPr lang="fil-PH" sz="1800" b="0" i="0" u="none" strike="noStrike" dirty="0">
                          <a:solidFill>
                            <a:srgbClr val="000000"/>
                          </a:solidFill>
                          <a:latin typeface="+mn-lt"/>
                        </a:rPr>
                        <a:t> </a:t>
                      </a:r>
                    </a:p>
                    <a:p>
                      <a:pPr algn="l" fontAlgn="b"/>
                      <a:r>
                        <a:rPr lang="fil-PH" sz="1800" b="0" i="0" u="none" strike="noStrike" dirty="0">
                          <a:solidFill>
                            <a:srgbClr val="000000"/>
                          </a:solidFill>
                          <a:latin typeface="+mn-lt"/>
                        </a:rPr>
                        <a:t> </a:t>
                      </a:r>
                    </a:p>
                    <a:p>
                      <a:pPr algn="l" fontAlgn="b"/>
                      <a:r>
                        <a:rPr lang="fil-PH" sz="1800" b="0" i="0" u="none" strike="noStrike" dirty="0">
                          <a:solidFill>
                            <a:srgbClr val="000000"/>
                          </a:solidFill>
                          <a:latin typeface="+mn-lt"/>
                        </a:rPr>
                        <a:t> </a:t>
                      </a:r>
                    </a:p>
                  </a:txBody>
                  <a:tcPr marL="9525" marR="9525" marT="9525" marB="0">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indent="-342900" algn="l" fontAlgn="t">
                        <a:buAutoNum type="arabicPeriod"/>
                      </a:pPr>
                      <a:r>
                        <a:rPr lang="en-US" sz="1800" b="0" i="0" u="none" strike="noStrike" dirty="0" smtClean="0">
                          <a:solidFill>
                            <a:srgbClr val="000000"/>
                          </a:solidFill>
                          <a:latin typeface="+mn-lt"/>
                        </a:rPr>
                        <a:t>Inform </a:t>
                      </a:r>
                      <a:r>
                        <a:rPr lang="en-US" sz="1800" b="0" i="0" u="none" strike="noStrike" dirty="0">
                          <a:solidFill>
                            <a:srgbClr val="000000"/>
                          </a:solidFill>
                          <a:latin typeface="+mn-lt"/>
                        </a:rPr>
                        <a:t>all schools that list of examinees must be alphabetically arranged in the whole school.  </a:t>
                      </a:r>
                      <a:r>
                        <a:rPr lang="en-US" sz="1800" b="0" i="0" u="none" strike="noStrike" dirty="0" smtClean="0">
                          <a:solidFill>
                            <a:srgbClr val="000000"/>
                          </a:solidFill>
                          <a:latin typeface="+mn-lt"/>
                        </a:rPr>
                        <a:t>Each listed examinee</a:t>
                      </a:r>
                      <a:r>
                        <a:rPr lang="en-US" sz="1800" b="0" i="0" u="none" strike="noStrike" baseline="0" dirty="0" smtClean="0">
                          <a:solidFill>
                            <a:srgbClr val="000000"/>
                          </a:solidFill>
                          <a:latin typeface="+mn-lt"/>
                        </a:rPr>
                        <a:t> should have the corresponding LRN. </a:t>
                      </a:r>
                      <a:r>
                        <a:rPr lang="en-US" sz="1800" b="0" i="0" u="none" strike="noStrike" dirty="0" smtClean="0">
                          <a:solidFill>
                            <a:srgbClr val="000000"/>
                          </a:solidFill>
                          <a:latin typeface="+mn-lt"/>
                        </a:rPr>
                        <a:t>All </a:t>
                      </a:r>
                      <a:r>
                        <a:rPr lang="en-US" sz="1800" b="0" i="0" u="none" strike="noStrike" dirty="0">
                          <a:solidFill>
                            <a:srgbClr val="000000"/>
                          </a:solidFill>
                          <a:latin typeface="+mn-lt"/>
                        </a:rPr>
                        <a:t>males first then the females</a:t>
                      </a:r>
                      <a:r>
                        <a:rPr lang="en-US" sz="1800" b="0" i="0" u="none" strike="noStrike" dirty="0" smtClean="0">
                          <a:solidFill>
                            <a:srgbClr val="000000"/>
                          </a:solidFill>
                          <a:latin typeface="+mn-lt"/>
                        </a:rPr>
                        <a:t>.</a:t>
                      </a:r>
                    </a:p>
                    <a:p>
                      <a:pPr marL="342900" indent="-342900" algn="l" fontAlgn="t">
                        <a:buAutoNum type="arabicPeriod"/>
                      </a:pPr>
                      <a:endParaRPr lang="en-US" sz="1800" b="0" i="0" u="none" strike="noStrike" dirty="0">
                        <a:solidFill>
                          <a:srgbClr val="000000"/>
                        </a:solidFill>
                        <a:latin typeface="+mn-lt"/>
                      </a:endParaRPr>
                    </a:p>
                  </a:txBody>
                  <a:tcPr marL="9525" marR="9525" marT="9525" marB="0">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255785">
                <a:tc vMerge="1">
                  <a:txBody>
                    <a:bodyPr/>
                    <a:lstStyle/>
                    <a:p>
                      <a:pPr algn="l" fontAlgn="b"/>
                      <a:endParaRPr lang="fil-PH" sz="1800" b="0" i="0" u="none" strike="noStrike">
                        <a:solidFill>
                          <a:srgbClr val="000000"/>
                        </a:solidFill>
                        <a:latin typeface="+mn-lt"/>
                      </a:endParaRP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marL="341313" indent="-341313" algn="l" fontAlgn="t"/>
                      <a:r>
                        <a:rPr lang="en-US" sz="1800" b="0" i="0" u="none" strike="noStrike" dirty="0">
                          <a:solidFill>
                            <a:srgbClr val="000000"/>
                          </a:solidFill>
                          <a:latin typeface="+mn-lt"/>
                        </a:rPr>
                        <a:t>2. </a:t>
                      </a:r>
                      <a:r>
                        <a:rPr lang="en-US" sz="1800" b="0" i="0" u="none" strike="noStrike" dirty="0" smtClean="0">
                          <a:solidFill>
                            <a:srgbClr val="000000"/>
                          </a:solidFill>
                          <a:latin typeface="+mn-lt"/>
                        </a:rPr>
                        <a:t>Private </a:t>
                      </a:r>
                      <a:r>
                        <a:rPr lang="en-US" sz="1800" b="0" i="0" u="none" strike="noStrike" dirty="0">
                          <a:solidFill>
                            <a:srgbClr val="000000"/>
                          </a:solidFill>
                          <a:latin typeface="+mn-lt"/>
                        </a:rPr>
                        <a:t>schools without permit to operate are excluded from Test Administration</a:t>
                      </a:r>
                      <a:r>
                        <a:rPr lang="en-US" sz="1800" b="0" i="0" u="none" strike="noStrike" dirty="0" smtClean="0">
                          <a:solidFill>
                            <a:srgbClr val="000000"/>
                          </a:solidFill>
                          <a:latin typeface="+mn-lt"/>
                        </a:rPr>
                        <a:t>.</a:t>
                      </a:r>
                    </a:p>
                    <a:p>
                      <a:pPr algn="l" fontAlgn="t"/>
                      <a:endParaRPr lang="en-US" sz="1800" b="0" i="0" u="none" strike="noStrike" dirty="0">
                        <a:solidFill>
                          <a:srgbClr val="000000"/>
                        </a:solidFill>
                        <a:latin typeface="+mn-lt"/>
                      </a:endParaRPr>
                    </a:p>
                  </a:txBody>
                  <a:tcPr marL="9525" marR="9525" marT="9525" marB="0">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r>
              <a:tr h="469341">
                <a:tc vMerge="1">
                  <a:txBody>
                    <a:bodyPr/>
                    <a:lstStyle/>
                    <a:p>
                      <a:pPr algn="l" fontAlgn="b"/>
                      <a:endParaRPr lang="fil-PH" sz="1800" b="0" i="0" u="none" strike="noStrike" dirty="0">
                        <a:solidFill>
                          <a:srgbClr val="000000"/>
                        </a:solidFill>
                        <a:latin typeface="+mn-lt"/>
                      </a:endParaRP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marL="341313" indent="-341313" algn="l" fontAlgn="t"/>
                      <a:r>
                        <a:rPr lang="en-US" sz="1800" b="0" i="0" u="none" strike="noStrike" dirty="0">
                          <a:solidFill>
                            <a:srgbClr val="000000"/>
                          </a:solidFill>
                          <a:latin typeface="+mn-lt"/>
                        </a:rPr>
                        <a:t>3</a:t>
                      </a:r>
                      <a:r>
                        <a:rPr lang="en-US" sz="1800" b="0" i="0" u="none" strike="noStrike" dirty="0" smtClean="0">
                          <a:solidFill>
                            <a:srgbClr val="000000"/>
                          </a:solidFill>
                          <a:latin typeface="+mn-lt"/>
                        </a:rPr>
                        <a:t>. Examinees </a:t>
                      </a:r>
                      <a:r>
                        <a:rPr lang="en-US" sz="1800" b="0" i="0" u="none" strike="noStrike" dirty="0">
                          <a:solidFill>
                            <a:srgbClr val="000000"/>
                          </a:solidFill>
                          <a:latin typeface="+mn-lt"/>
                        </a:rPr>
                        <a:t>from small-size private schools can be merged and tested in one testing center in a city or in a municipality</a:t>
                      </a:r>
                      <a:r>
                        <a:rPr lang="en-US" sz="1800" b="0" i="0" u="none" strike="noStrike" dirty="0" smtClean="0">
                          <a:solidFill>
                            <a:srgbClr val="000000"/>
                          </a:solidFill>
                          <a:latin typeface="+mn-lt"/>
                        </a:rPr>
                        <a:t>. A Master Teacher  shall be assigned as the CE.</a:t>
                      </a:r>
                    </a:p>
                    <a:p>
                      <a:pPr algn="l" fontAlgn="t"/>
                      <a:endParaRPr lang="en-US" sz="1800" b="0" i="0" u="none" strike="noStrike" dirty="0">
                        <a:solidFill>
                          <a:srgbClr val="000000"/>
                        </a:solidFill>
                        <a:latin typeface="+mn-lt"/>
                      </a:endParaRPr>
                    </a:p>
                  </a:txBody>
                  <a:tcPr marL="9525" marR="9525" marT="9525" marB="0">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r>
              <a:tr h="260282">
                <a:tc vMerge="1">
                  <a:txBody>
                    <a:bodyPr/>
                    <a:lstStyle/>
                    <a:p>
                      <a:pPr algn="l" fontAlgn="b"/>
                      <a:endParaRPr lang="fil-PH" sz="1800" b="0" i="0" u="none" strike="noStrike" dirty="0">
                        <a:solidFill>
                          <a:srgbClr val="000000"/>
                        </a:solidFill>
                        <a:latin typeface="+mn-lt"/>
                      </a:endParaRP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t"/>
                      <a:r>
                        <a:rPr lang="en-US" sz="1800" b="0" i="0" u="none" strike="noStrike" dirty="0" smtClean="0">
                          <a:solidFill>
                            <a:srgbClr val="000000"/>
                          </a:solidFill>
                          <a:latin typeface="+mn-lt"/>
                        </a:rPr>
                        <a:t>4. Merging of 5 or Less Excess</a:t>
                      </a:r>
                      <a:r>
                        <a:rPr lang="en-US" sz="1800" b="0" i="0" u="none" strike="noStrike" baseline="0" dirty="0" smtClean="0">
                          <a:solidFill>
                            <a:srgbClr val="000000"/>
                          </a:solidFill>
                          <a:latin typeface="+mn-lt"/>
                        </a:rPr>
                        <a:t> Examinees</a:t>
                      </a:r>
                      <a:endParaRPr lang="en-US" sz="1800" b="0" i="0" u="none" strike="noStrike" dirty="0">
                        <a:solidFill>
                          <a:srgbClr val="000000"/>
                        </a:solidFill>
                        <a:latin typeface="+mn-lt"/>
                      </a:endParaRPr>
                    </a:p>
                  </a:txBody>
                  <a:tcPr marL="9525" marR="9525" marT="9525" marB="0">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r>
              <a:tr h="260282">
                <a:tc vMerge="1">
                  <a:txBody>
                    <a:bodyPr/>
                    <a:lstStyle/>
                    <a:p>
                      <a:pPr algn="l" fontAlgn="b"/>
                      <a:endParaRPr lang="fil-PH" sz="1800" b="0" i="0" u="none" strike="noStrike" dirty="0">
                        <a:solidFill>
                          <a:srgbClr val="000000"/>
                        </a:solidFill>
                        <a:latin typeface="+mn-lt"/>
                      </a:endParaRP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l" fontAlgn="t">
                        <a:buFont typeface="Wingdings" pitchFamily="2" charset="2"/>
                        <a:buChar char="§"/>
                      </a:pPr>
                      <a:r>
                        <a:rPr lang="en-US" sz="1800" b="0" i="0" u="none" strike="noStrike" dirty="0" smtClean="0">
                          <a:solidFill>
                            <a:srgbClr val="000000"/>
                          </a:solidFill>
                          <a:latin typeface="+mn-lt"/>
                        </a:rPr>
                        <a:t> </a:t>
                      </a:r>
                      <a:r>
                        <a:rPr lang="en-US" sz="1800" b="1" i="0" u="none" strike="noStrike" dirty="0" smtClean="0">
                          <a:solidFill>
                            <a:srgbClr val="000000"/>
                          </a:solidFill>
                          <a:latin typeface="+mn-lt"/>
                        </a:rPr>
                        <a:t>Large</a:t>
                      </a:r>
                      <a:r>
                        <a:rPr lang="en-US" sz="1800" b="1" i="0" u="none" strike="noStrike" baseline="0" dirty="0" smtClean="0">
                          <a:solidFill>
                            <a:srgbClr val="000000"/>
                          </a:solidFill>
                          <a:latin typeface="+mn-lt"/>
                        </a:rPr>
                        <a:t> Testing Center</a:t>
                      </a:r>
                    </a:p>
                    <a:p>
                      <a:pPr marL="627063" indent="-339725" algn="l" fontAlgn="t">
                        <a:buFont typeface="Wingdings" pitchFamily="2" charset="2"/>
                        <a:buNone/>
                      </a:pPr>
                      <a:r>
                        <a:rPr lang="en-US" sz="1800" b="0" i="0" u="none" strike="noStrike" baseline="0" dirty="0" smtClean="0">
                          <a:solidFill>
                            <a:srgbClr val="000000"/>
                          </a:solidFill>
                          <a:latin typeface="+mn-lt"/>
                        </a:rPr>
                        <a:t>-   Examinees can be integrated in the last five rooms, each accommodating an examinee.</a:t>
                      </a:r>
                    </a:p>
                    <a:p>
                      <a:pPr marL="627063" indent="-339725" algn="l" fontAlgn="t">
                        <a:buFontTx/>
                        <a:buChar char="-"/>
                      </a:pPr>
                      <a:r>
                        <a:rPr lang="en-US" sz="1800" b="0" i="0" u="none" strike="noStrike" baseline="0" dirty="0" smtClean="0">
                          <a:solidFill>
                            <a:srgbClr val="000000"/>
                          </a:solidFill>
                          <a:latin typeface="+mn-lt"/>
                        </a:rPr>
                        <a:t>The examinee will be the last in the list/seat plan.</a:t>
                      </a:r>
                    </a:p>
                    <a:p>
                      <a:pPr marL="627063" indent="-339725" algn="l" fontAlgn="t">
                        <a:buFontTx/>
                        <a:buChar char="-"/>
                      </a:pPr>
                      <a:r>
                        <a:rPr lang="en-US" sz="1800" b="0" i="0" u="none" strike="noStrike" baseline="0" dirty="0" smtClean="0">
                          <a:solidFill>
                            <a:srgbClr val="000000"/>
                          </a:solidFill>
                          <a:latin typeface="+mn-lt"/>
                        </a:rPr>
                        <a:t>Customize Forms 1 and 3 in order to include the additional examinee.  Add another box/space.</a:t>
                      </a:r>
                      <a:endParaRPr lang="en-US" sz="1800" b="0" i="0" u="none" strike="noStrike" dirty="0">
                        <a:solidFill>
                          <a:srgbClr val="000000"/>
                        </a:solidFill>
                        <a:latin typeface="+mn-lt"/>
                      </a:endParaRPr>
                    </a:p>
                  </a:txBody>
                  <a:tcPr marL="9525" marR="9525" marT="9525" marB="0">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4800"/>
            <a:ext cx="7772400" cy="792162"/>
          </a:xfrm>
        </p:spPr>
        <p:txBody>
          <a:bodyPr>
            <a:normAutofit/>
          </a:bodyPr>
          <a:lstStyle/>
          <a:p>
            <a:r>
              <a:rPr lang="fil-PH" sz="3200" b="1" dirty="0" smtClean="0">
                <a:effectLst>
                  <a:outerShdw blurRad="38100" dist="38100" dir="2700000" algn="tl">
                    <a:srgbClr val="000000">
                      <a:alpha val="43137"/>
                    </a:srgbClr>
                  </a:outerShdw>
                </a:effectLst>
              </a:rPr>
              <a:t>Pre-Test Guidelines</a:t>
            </a:r>
            <a:endParaRPr lang="fil-PH" sz="3200" b="1" dirty="0">
              <a:effectLst>
                <a:outerShdw blurRad="38100" dist="38100" dir="2700000" algn="tl">
                  <a:srgbClr val="000000">
                    <a:alpha val="43137"/>
                  </a:srgbClr>
                </a:outerShdw>
              </a:effectLst>
            </a:endParaRPr>
          </a:p>
        </p:txBody>
      </p:sp>
      <p:sp>
        <p:nvSpPr>
          <p:cNvPr id="3" name="Slide Number Placeholder 2"/>
          <p:cNvSpPr>
            <a:spLocks noGrp="1"/>
          </p:cNvSpPr>
          <p:nvPr>
            <p:ph type="sldNum" sz="quarter" idx="12"/>
          </p:nvPr>
        </p:nvSpPr>
        <p:spPr/>
        <p:txBody>
          <a:bodyPr/>
          <a:lstStyle/>
          <a:p>
            <a:fld id="{123F7771-3327-4F8A-BF69-CA24EFC23DA9}" type="slidenum">
              <a:rPr lang="fil-PH" smtClean="0"/>
              <a:pPr/>
              <a:t>28</a:t>
            </a:fld>
            <a:endParaRPr lang="fil-PH"/>
          </a:p>
        </p:txBody>
      </p:sp>
      <p:graphicFrame>
        <p:nvGraphicFramePr>
          <p:cNvPr id="4" name="Table 3"/>
          <p:cNvGraphicFramePr>
            <a:graphicFrameLocks noGrp="1"/>
          </p:cNvGraphicFramePr>
          <p:nvPr/>
        </p:nvGraphicFramePr>
        <p:xfrm>
          <a:off x="228600" y="1371600"/>
          <a:ext cx="8686800" cy="5017960"/>
        </p:xfrm>
        <a:graphic>
          <a:graphicData uri="http://schemas.openxmlformats.org/drawingml/2006/table">
            <a:tbl>
              <a:tblPr/>
              <a:tblGrid>
                <a:gridCol w="1102549"/>
                <a:gridCol w="7584251"/>
              </a:tblGrid>
              <a:tr h="306895">
                <a:tc>
                  <a:txBody>
                    <a:bodyPr/>
                    <a:lstStyle/>
                    <a:p>
                      <a:pPr algn="l" fontAlgn="b"/>
                      <a:r>
                        <a:rPr lang="fil-PH" sz="1800" b="1" i="0" u="none" strike="noStrike" dirty="0">
                          <a:solidFill>
                            <a:srgbClr val="000000"/>
                          </a:solidFill>
                          <a:latin typeface="+mn-lt"/>
                        </a:rPr>
                        <a:t>Concern</a:t>
                      </a:r>
                    </a:p>
                  </a:txBody>
                  <a:tcPr marL="9525" marR="9525" marT="9525"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l" fontAlgn="b"/>
                      <a:r>
                        <a:rPr lang="fil-PH" sz="1800" b="1" i="0" u="none" strike="noStrike" dirty="0">
                          <a:solidFill>
                            <a:srgbClr val="000000"/>
                          </a:solidFill>
                          <a:latin typeface="+mn-lt"/>
                        </a:rPr>
                        <a:t>Guidelines</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r>
              <a:tr h="260282">
                <a:tc>
                  <a:txBody>
                    <a:bodyPr/>
                    <a:lstStyle/>
                    <a:p>
                      <a:pPr algn="l" fontAlgn="b"/>
                      <a:endParaRPr lang="fil-PH" sz="1800" b="0" i="0" u="none" strike="noStrike" dirty="0">
                        <a:solidFill>
                          <a:srgbClr val="000000"/>
                        </a:solidFill>
                        <a:latin typeface="+mn-lt"/>
                      </a:endParaRP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t">
                        <a:buFont typeface="Wingdings" pitchFamily="2" charset="2"/>
                        <a:buChar char="§"/>
                      </a:pPr>
                      <a:r>
                        <a:rPr lang="en-US" sz="1800" b="0" i="0" u="none" strike="noStrike" dirty="0" smtClean="0">
                          <a:solidFill>
                            <a:srgbClr val="000000"/>
                          </a:solidFill>
                          <a:latin typeface="+mn-lt"/>
                        </a:rPr>
                        <a:t> </a:t>
                      </a:r>
                      <a:r>
                        <a:rPr lang="en-US" sz="1800" b="1" i="0" u="none" strike="noStrike" dirty="0" smtClean="0">
                          <a:solidFill>
                            <a:srgbClr val="000000"/>
                          </a:solidFill>
                          <a:latin typeface="+mn-lt"/>
                        </a:rPr>
                        <a:t>Small Testing Center</a:t>
                      </a:r>
                    </a:p>
                    <a:p>
                      <a:pPr algn="l" fontAlgn="t">
                        <a:buFont typeface="Wingdings" pitchFamily="2" charset="2"/>
                        <a:buChar char="§"/>
                      </a:pPr>
                      <a:endParaRPr lang="en-US" sz="1800" b="0" i="0" u="sng" strike="noStrike" dirty="0">
                        <a:solidFill>
                          <a:srgbClr val="000000"/>
                        </a:solidFill>
                        <a:latin typeface="+mn-lt"/>
                      </a:endParaRPr>
                    </a:p>
                  </a:txBody>
                  <a:tcPr marL="9525" marR="9525" marT="9525" marB="0">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260282">
                <a:tc>
                  <a:txBody>
                    <a:bodyPr/>
                    <a:lstStyle/>
                    <a:p>
                      <a:pPr algn="l" fontAlgn="b"/>
                      <a:endParaRPr lang="fil-PH" sz="1800" b="0" i="0" u="none" strike="noStrike" dirty="0">
                        <a:solidFill>
                          <a:srgbClr val="000000"/>
                        </a:solidFill>
                        <a:latin typeface="+mn-lt"/>
                      </a:endParaRP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marL="463550" indent="-231775" algn="l" fontAlgn="t">
                        <a:buFontTx/>
                        <a:buChar char="-"/>
                      </a:pPr>
                      <a:r>
                        <a:rPr lang="en-US" sz="1800" b="0" i="0" u="none" strike="noStrike" baseline="0" dirty="0" smtClean="0">
                          <a:solidFill>
                            <a:srgbClr val="000000"/>
                          </a:solidFill>
                          <a:latin typeface="+mn-lt"/>
                        </a:rPr>
                        <a:t>In case merging with other small testing centers is not possible, i.e. 35 examinees only, all examinees may be accommodated in one testing room.</a:t>
                      </a:r>
                    </a:p>
                    <a:p>
                      <a:pPr algn="l" fontAlgn="t">
                        <a:buFontTx/>
                        <a:buChar char="-"/>
                      </a:pPr>
                      <a:endParaRPr lang="en-US" sz="1800" b="0" i="0" u="none" strike="noStrike" baseline="0" dirty="0" smtClean="0">
                        <a:solidFill>
                          <a:srgbClr val="000000"/>
                        </a:solidFill>
                        <a:latin typeface="+mn-lt"/>
                      </a:endParaRPr>
                    </a:p>
                    <a:p>
                      <a:pPr marL="519113" indent="-287338" algn="l" fontAlgn="t">
                        <a:buFontTx/>
                        <a:buChar char="-"/>
                      </a:pPr>
                      <a:r>
                        <a:rPr lang="en-US" sz="1800" b="0" i="0" u="none" strike="noStrike" baseline="0" dirty="0" smtClean="0">
                          <a:solidFill>
                            <a:srgbClr val="000000"/>
                          </a:solidFill>
                          <a:latin typeface="+mn-lt"/>
                        </a:rPr>
                        <a:t>Another set of Forms 1 and 2 will be used for the 5 examinees.</a:t>
                      </a:r>
                    </a:p>
                    <a:p>
                      <a:pPr algn="l" fontAlgn="t">
                        <a:buFontTx/>
                        <a:buChar char="-"/>
                      </a:pPr>
                      <a:endParaRPr lang="en-US" sz="1800" b="0" i="0" u="none" strike="noStrike" baseline="0" dirty="0" smtClean="0">
                        <a:solidFill>
                          <a:srgbClr val="000000"/>
                        </a:solidFill>
                        <a:latin typeface="+mn-lt"/>
                      </a:endParaRPr>
                    </a:p>
                  </a:txBody>
                  <a:tcPr marL="9525" marR="9525" marT="9525" marB="0">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r>
              <a:tr h="260282">
                <a:tc>
                  <a:txBody>
                    <a:bodyPr/>
                    <a:lstStyle/>
                    <a:p>
                      <a:pPr algn="l" fontAlgn="b"/>
                      <a:endParaRPr lang="fil-PH" sz="1800" b="0" i="0" u="none" strike="noStrike" dirty="0">
                        <a:solidFill>
                          <a:srgbClr val="000000"/>
                        </a:solidFill>
                        <a:latin typeface="+mn-lt"/>
                      </a:endParaRP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marL="1092200" indent="-628650" algn="l" fontAlgn="t">
                        <a:buFontTx/>
                        <a:buNone/>
                      </a:pPr>
                      <a:r>
                        <a:rPr lang="en-US" sz="1800" b="0" i="1" u="none" strike="noStrike" baseline="0" dirty="0" smtClean="0">
                          <a:solidFill>
                            <a:srgbClr val="000000"/>
                          </a:solidFill>
                          <a:latin typeface="+mn-lt"/>
                        </a:rPr>
                        <a:t>Note: No integration of excess examinees will be done if there are enough testing rooms and room examiners (coming from other schools) to serve in the testing center.</a:t>
                      </a:r>
                    </a:p>
                    <a:p>
                      <a:pPr algn="l" fontAlgn="t">
                        <a:buFontTx/>
                        <a:buNone/>
                      </a:pPr>
                      <a:endParaRPr lang="en-US" sz="1800" b="0" i="1" u="none" strike="noStrike" baseline="0" dirty="0" smtClean="0">
                        <a:solidFill>
                          <a:srgbClr val="000000"/>
                        </a:solidFill>
                        <a:latin typeface="+mn-lt"/>
                      </a:endParaRPr>
                    </a:p>
                  </a:txBody>
                  <a:tcPr marL="9525" marR="9525" marT="9525" marB="0">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r>
              <a:tr h="408925">
                <a:tc>
                  <a:txBody>
                    <a:bodyPr/>
                    <a:lstStyle/>
                    <a:p>
                      <a:pPr algn="l" fontAlgn="b"/>
                      <a:r>
                        <a:rPr lang="fil-PH" sz="1800" b="0" i="0" u="none" strike="noStrike" dirty="0">
                          <a:solidFill>
                            <a:srgbClr val="000000"/>
                          </a:solidFill>
                          <a:latin typeface="+mn-lt"/>
                        </a:rPr>
                        <a:t> </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noFill/>
                      <a:prstDash val="solid"/>
                      <a:round/>
                      <a:headEnd type="none" w="med" len="med"/>
                      <a:tailEnd type="none" w="med" len="med"/>
                    </a:lnB>
                  </a:tcPr>
                </a:tc>
                <a:tc>
                  <a:txBody>
                    <a:bodyPr/>
                    <a:lstStyle/>
                    <a:p>
                      <a:pPr marL="341313" indent="-341313" algn="l" fontAlgn="t"/>
                      <a:r>
                        <a:rPr lang="en-US" sz="1800" b="0" i="0" u="none" strike="noStrike" dirty="0">
                          <a:solidFill>
                            <a:srgbClr val="000000"/>
                          </a:solidFill>
                          <a:latin typeface="+mn-lt"/>
                        </a:rPr>
                        <a:t>5</a:t>
                      </a:r>
                      <a:r>
                        <a:rPr lang="en-US" sz="1800" b="0" i="0" u="none" strike="noStrike" dirty="0" smtClean="0">
                          <a:solidFill>
                            <a:srgbClr val="000000"/>
                          </a:solidFill>
                          <a:latin typeface="+mn-lt"/>
                        </a:rPr>
                        <a:t>. </a:t>
                      </a:r>
                      <a:r>
                        <a:rPr lang="en-US" sz="1800" b="0" i="0" u="none" strike="noStrike" dirty="0">
                          <a:solidFill>
                            <a:srgbClr val="000000"/>
                          </a:solidFill>
                          <a:latin typeface="+mn-lt"/>
                        </a:rPr>
                        <a:t>There should be </a:t>
                      </a:r>
                      <a:r>
                        <a:rPr lang="en-US" sz="1800" b="0" i="0" u="none" strike="noStrike" dirty="0" smtClean="0">
                          <a:solidFill>
                            <a:srgbClr val="000000"/>
                          </a:solidFill>
                          <a:latin typeface="+mn-lt"/>
                        </a:rPr>
                        <a:t>a separate </a:t>
                      </a:r>
                      <a:r>
                        <a:rPr lang="en-US" sz="1800" b="0" i="0" u="none" strike="noStrike" dirty="0">
                          <a:solidFill>
                            <a:srgbClr val="000000"/>
                          </a:solidFill>
                          <a:latin typeface="+mn-lt"/>
                        </a:rPr>
                        <a:t>ETRE for each </a:t>
                      </a:r>
                      <a:r>
                        <a:rPr lang="en-US" sz="1800" b="0" i="0" u="none" strike="noStrike" dirty="0" smtClean="0">
                          <a:solidFill>
                            <a:srgbClr val="000000"/>
                          </a:solidFill>
                          <a:latin typeface="+mn-lt"/>
                        </a:rPr>
                        <a:t>school</a:t>
                      </a:r>
                      <a:r>
                        <a:rPr lang="en-US" sz="1800" b="0" i="0" u="none" strike="noStrike" baseline="0" dirty="0" smtClean="0">
                          <a:solidFill>
                            <a:srgbClr val="000000"/>
                          </a:solidFill>
                          <a:latin typeface="+mn-lt"/>
                        </a:rPr>
                        <a:t> in case there is merging of small size schools into one testing center.</a:t>
                      </a:r>
                    </a:p>
                    <a:p>
                      <a:pPr algn="l" fontAlgn="t"/>
                      <a:endParaRPr lang="en-US" sz="1800" b="0" i="0" u="none" strike="noStrike" dirty="0">
                        <a:solidFill>
                          <a:srgbClr val="000000"/>
                        </a:solidFill>
                        <a:latin typeface="+mn-lt"/>
                      </a:endParaRPr>
                    </a:p>
                  </a:txBody>
                  <a:tcPr marL="9525" marR="9525" marT="9525" marB="0">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6350" cap="flat" cmpd="sng" algn="ctr">
                      <a:noFill/>
                      <a:prstDash val="solid"/>
                      <a:round/>
                      <a:headEnd type="none" w="med" len="med"/>
                      <a:tailEnd type="none" w="med" len="med"/>
                    </a:lnB>
                  </a:tcPr>
                </a:tc>
              </a:tr>
              <a:tr h="469341">
                <a:tc>
                  <a:txBody>
                    <a:bodyPr/>
                    <a:lstStyle/>
                    <a:p>
                      <a:pPr algn="l" fontAlgn="b"/>
                      <a:endParaRPr lang="fil-PH" sz="1800" b="0" i="0" u="none" strike="noStrike" dirty="0">
                        <a:solidFill>
                          <a:srgbClr val="000000"/>
                        </a:solidFill>
                        <a:latin typeface="+mn-lt"/>
                      </a:endParaRP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marL="231775" indent="-231775" algn="l" fontAlgn="t"/>
                      <a:r>
                        <a:rPr lang="en-US" sz="1800" b="0" i="0" u="none" strike="noStrike" dirty="0" smtClean="0">
                          <a:solidFill>
                            <a:srgbClr val="000000"/>
                          </a:solidFill>
                          <a:latin typeface="+mn-lt"/>
                        </a:rPr>
                        <a:t>6. Rescheduling of the NCAE</a:t>
                      </a:r>
                      <a:r>
                        <a:rPr lang="en-US" sz="1800" b="0" i="0" u="none" strike="noStrike" baseline="0" dirty="0" smtClean="0">
                          <a:solidFill>
                            <a:srgbClr val="000000"/>
                          </a:solidFill>
                          <a:latin typeface="+mn-lt"/>
                        </a:rPr>
                        <a:t> – Instruction from the SDS must prevail since they are most familiar with the status of the school.</a:t>
                      </a:r>
                      <a:endParaRPr lang="en-US" sz="1800" b="0" i="0" u="none" strike="noStrike" dirty="0">
                        <a:solidFill>
                          <a:srgbClr val="000000"/>
                        </a:solidFill>
                        <a:latin typeface="+mn-lt"/>
                      </a:endParaRPr>
                    </a:p>
                  </a:txBody>
                  <a:tcPr marL="9525" marR="9525" marT="9525" marB="0">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4800"/>
            <a:ext cx="7772400" cy="792162"/>
          </a:xfrm>
        </p:spPr>
        <p:txBody>
          <a:bodyPr>
            <a:normAutofit/>
          </a:bodyPr>
          <a:lstStyle/>
          <a:p>
            <a:r>
              <a:rPr lang="fil-PH" sz="3200" b="1" dirty="0" smtClean="0">
                <a:effectLst>
                  <a:outerShdw blurRad="38100" dist="38100" dir="2700000" algn="tl">
                    <a:srgbClr val="000000">
                      <a:alpha val="43137"/>
                    </a:srgbClr>
                  </a:outerShdw>
                </a:effectLst>
              </a:rPr>
              <a:t>Pre-Test Guidelines</a:t>
            </a:r>
            <a:endParaRPr lang="fil-PH" sz="3200" b="1" dirty="0">
              <a:effectLst>
                <a:outerShdw blurRad="38100" dist="38100" dir="2700000" algn="tl">
                  <a:srgbClr val="000000">
                    <a:alpha val="43137"/>
                  </a:srgbClr>
                </a:outerShdw>
              </a:effectLst>
            </a:endParaRPr>
          </a:p>
        </p:txBody>
      </p:sp>
      <p:sp>
        <p:nvSpPr>
          <p:cNvPr id="3" name="Slide Number Placeholder 2"/>
          <p:cNvSpPr>
            <a:spLocks noGrp="1"/>
          </p:cNvSpPr>
          <p:nvPr>
            <p:ph type="sldNum" sz="quarter" idx="12"/>
          </p:nvPr>
        </p:nvSpPr>
        <p:spPr/>
        <p:txBody>
          <a:bodyPr/>
          <a:lstStyle/>
          <a:p>
            <a:fld id="{123F7771-3327-4F8A-BF69-CA24EFC23DA9}" type="slidenum">
              <a:rPr lang="fil-PH" smtClean="0"/>
              <a:pPr/>
              <a:t>29</a:t>
            </a:fld>
            <a:endParaRPr lang="fil-PH"/>
          </a:p>
        </p:txBody>
      </p:sp>
      <p:graphicFrame>
        <p:nvGraphicFramePr>
          <p:cNvPr id="4" name="Table 3"/>
          <p:cNvGraphicFramePr>
            <a:graphicFrameLocks noGrp="1"/>
          </p:cNvGraphicFramePr>
          <p:nvPr/>
        </p:nvGraphicFramePr>
        <p:xfrm>
          <a:off x="304800" y="1371600"/>
          <a:ext cx="8534400" cy="5181600"/>
        </p:xfrm>
        <a:graphic>
          <a:graphicData uri="http://schemas.openxmlformats.org/drawingml/2006/table">
            <a:tbl>
              <a:tblPr/>
              <a:tblGrid>
                <a:gridCol w="1676400"/>
                <a:gridCol w="6858000"/>
              </a:tblGrid>
              <a:tr h="423558">
                <a:tc>
                  <a:txBody>
                    <a:bodyPr/>
                    <a:lstStyle/>
                    <a:p>
                      <a:pPr algn="l" fontAlgn="b"/>
                      <a:r>
                        <a:rPr lang="fil-PH" sz="2400" b="1" i="0" u="none" strike="noStrike" dirty="0">
                          <a:solidFill>
                            <a:srgbClr val="000000"/>
                          </a:solidFill>
                          <a:latin typeface="+mn-lt"/>
                        </a:rPr>
                        <a:t>Concern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l" fontAlgn="b"/>
                      <a:r>
                        <a:rPr lang="fil-PH" sz="2400" b="1" i="0" u="none" strike="noStrike" dirty="0">
                          <a:solidFill>
                            <a:srgbClr val="000000"/>
                          </a:solidFill>
                          <a:latin typeface="+mn-lt"/>
                        </a:rPr>
                        <a:t>Guidelines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r>
              <a:tr h="4758042">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fil-PH" sz="2000" b="0" i="0" u="none" strike="noStrike" dirty="0" smtClean="0">
                          <a:solidFill>
                            <a:srgbClr val="000000"/>
                          </a:solidFill>
                          <a:latin typeface="+mn-lt"/>
                        </a:rPr>
                        <a:t>Information Dissemination</a:t>
                      </a:r>
                    </a:p>
                    <a:p>
                      <a:pPr algn="l" fontAlgn="b"/>
                      <a:endParaRPr lang="fil-PH" sz="2000" b="0" i="0" u="none" strike="noStrike" dirty="0">
                        <a:solidFill>
                          <a:srgbClr val="000000"/>
                        </a:solidFill>
                        <a:latin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2000" b="0" i="0" u="none" strike="noStrike" dirty="0" smtClean="0">
                          <a:solidFill>
                            <a:srgbClr val="000000"/>
                          </a:solidFill>
                          <a:latin typeface="+mn-lt"/>
                        </a:rPr>
                        <a:t>7.</a:t>
                      </a:r>
                      <a:r>
                        <a:rPr lang="en-US" sz="2000" b="0" i="0" u="none" strike="noStrike" baseline="0" dirty="0" smtClean="0">
                          <a:solidFill>
                            <a:srgbClr val="000000"/>
                          </a:solidFill>
                          <a:latin typeface="+mn-lt"/>
                        </a:rPr>
                        <a:t> Inclusion Policies </a:t>
                      </a:r>
                    </a:p>
                    <a:p>
                      <a:pPr marL="800100" lvl="1" indent="-342900" algn="l" fontAlgn="t">
                        <a:buFont typeface="+mj-lt"/>
                        <a:buAutoNum type="alphaLcPeriod"/>
                      </a:pPr>
                      <a:r>
                        <a:rPr lang="en-US" sz="2000" b="0" i="0" u="none" strike="noStrike" baseline="0" dirty="0" smtClean="0">
                          <a:solidFill>
                            <a:srgbClr val="000000"/>
                          </a:solidFill>
                          <a:latin typeface="+mn-lt"/>
                        </a:rPr>
                        <a:t> Examinees with Hearing Impairment (HI)</a:t>
                      </a:r>
                    </a:p>
                    <a:p>
                      <a:pPr marL="1257300" lvl="2" indent="-342900" algn="l" fontAlgn="t">
                        <a:buFont typeface="Arial" pitchFamily="34" charset="0"/>
                        <a:buChar char="•"/>
                      </a:pPr>
                      <a:r>
                        <a:rPr lang="en-US" sz="2000" b="0" i="0" u="none" strike="noStrike" baseline="0" dirty="0" smtClean="0">
                          <a:solidFill>
                            <a:srgbClr val="000000"/>
                          </a:solidFill>
                          <a:latin typeface="+mn-lt"/>
                        </a:rPr>
                        <a:t>They may take the test</a:t>
                      </a:r>
                    </a:p>
                    <a:p>
                      <a:pPr marL="1257300" lvl="2" indent="-342900" algn="l" fontAlgn="t">
                        <a:buFont typeface="Arial" pitchFamily="34" charset="0"/>
                        <a:buChar char="•"/>
                      </a:pPr>
                      <a:r>
                        <a:rPr lang="en-US" sz="2000" b="0" i="0" u="none" strike="noStrike" baseline="0" dirty="0" smtClean="0">
                          <a:solidFill>
                            <a:srgbClr val="000000"/>
                          </a:solidFill>
                          <a:latin typeface="+mn-lt"/>
                        </a:rPr>
                        <a:t>They may be included in the regular testing room</a:t>
                      </a:r>
                    </a:p>
                    <a:p>
                      <a:pPr marL="800100" lvl="1" indent="-342900" algn="l" fontAlgn="t">
                        <a:buFont typeface="+mj-lt"/>
                        <a:buAutoNum type="alphaLcPeriod"/>
                      </a:pPr>
                      <a:r>
                        <a:rPr lang="en-US" sz="2000" b="0" i="0" u="none" strike="noStrike" baseline="0" dirty="0" smtClean="0">
                          <a:solidFill>
                            <a:srgbClr val="000000"/>
                          </a:solidFill>
                          <a:latin typeface="+mn-lt"/>
                        </a:rPr>
                        <a:t>Examinees who finished Grade 10 in other countries (with 12 years of basic education)</a:t>
                      </a:r>
                    </a:p>
                    <a:p>
                      <a:pPr marL="1257300" lvl="2" indent="-342900" algn="l" fontAlgn="t">
                        <a:buFont typeface="Arial" pitchFamily="34" charset="0"/>
                        <a:buChar char="•"/>
                      </a:pPr>
                      <a:r>
                        <a:rPr lang="en-US" sz="2000" b="0" i="0" u="none" strike="noStrike" baseline="0" dirty="0" smtClean="0">
                          <a:solidFill>
                            <a:srgbClr val="000000"/>
                          </a:solidFill>
                          <a:latin typeface="+mn-lt"/>
                        </a:rPr>
                        <a:t>They may take the test as long as they are classified as regular Grade 9 student in the Philippines</a:t>
                      </a:r>
                    </a:p>
                    <a:p>
                      <a:pPr marL="800100" lvl="1" indent="-342900" algn="l" fontAlgn="t">
                        <a:buFont typeface="+mj-lt"/>
                        <a:buAutoNum type="alphaLcPeriod" startAt="3"/>
                      </a:pPr>
                      <a:r>
                        <a:rPr lang="en-US" sz="2000" b="0" i="0" u="none" strike="noStrike" baseline="0" dirty="0" smtClean="0">
                          <a:solidFill>
                            <a:srgbClr val="000000"/>
                          </a:solidFill>
                          <a:latin typeface="+mn-lt"/>
                        </a:rPr>
                        <a:t>Out-of-School Examinees</a:t>
                      </a:r>
                    </a:p>
                    <a:p>
                      <a:pPr marL="1257300" lvl="2" indent="-342900" algn="l" fontAlgn="t">
                        <a:buFont typeface="Arial" pitchFamily="34" charset="0"/>
                        <a:buChar char="•"/>
                      </a:pPr>
                      <a:r>
                        <a:rPr lang="en-US" sz="2000" b="0" i="0" u="none" strike="noStrike" baseline="0" dirty="0" smtClean="0">
                          <a:solidFill>
                            <a:srgbClr val="000000"/>
                          </a:solidFill>
                          <a:latin typeface="+mn-lt"/>
                        </a:rPr>
                        <a:t>They may be accommodated in the NCAE administration</a:t>
                      </a:r>
                    </a:p>
                    <a:p>
                      <a:pPr marL="1257300" lvl="2" indent="-342900" algn="l" fontAlgn="t">
                        <a:buFont typeface="Arial" pitchFamily="34" charset="0"/>
                        <a:buChar char="•"/>
                      </a:pPr>
                      <a:r>
                        <a:rPr lang="en-US" sz="2000" b="0" i="0" u="none" strike="noStrike" baseline="0" dirty="0" smtClean="0">
                          <a:solidFill>
                            <a:srgbClr val="000000"/>
                          </a:solidFill>
                          <a:latin typeface="+mn-lt"/>
                        </a:rPr>
                        <a:t>Use the buffer TM’s</a:t>
                      </a:r>
                      <a:endParaRPr lang="en-US" sz="2000" b="0" i="0" u="none" strike="noStrike" dirty="0" smtClean="0">
                        <a:solidFill>
                          <a:srgbClr val="000000"/>
                        </a:solidFill>
                        <a:latin typeface="+mn-lt"/>
                      </a:endParaRPr>
                    </a:p>
                    <a:p>
                      <a:pPr marL="1257300" lvl="2" indent="-342900" algn="l" fontAlgn="t">
                        <a:buFont typeface="Arial" pitchFamily="34" charset="0"/>
                        <a:buChar char="•"/>
                      </a:pPr>
                      <a:endParaRPr lang="en-US" sz="2000" b="0" i="0" u="none" strike="noStrike" baseline="0" dirty="0" smtClean="0">
                        <a:solidFill>
                          <a:srgbClr val="000000"/>
                        </a:solidFill>
                        <a:latin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476324" y="2272826"/>
            <a:ext cx="8325996" cy="1470025"/>
          </a:xfrm>
        </p:spPr>
        <p:txBody>
          <a:bodyPr/>
          <a:lstStyle/>
          <a:p>
            <a:r>
              <a:rPr lang="fil-PH" dirty="0" smtClean="0"/>
              <a:t>Responsibilities of the Testing Staff</a:t>
            </a:r>
            <a:endParaRPr lang="fil-PH" dirty="0"/>
          </a:p>
        </p:txBody>
      </p:sp>
      <p:sp>
        <p:nvSpPr>
          <p:cNvPr id="7" name="Subtitle 6"/>
          <p:cNvSpPr>
            <a:spLocks noGrp="1"/>
          </p:cNvSpPr>
          <p:nvPr>
            <p:ph type="subTitle" idx="1"/>
          </p:nvPr>
        </p:nvSpPr>
        <p:spPr/>
        <p:txBody>
          <a:bodyPr/>
          <a:lstStyle/>
          <a:p>
            <a:endParaRPr lang="fil-PH"/>
          </a:p>
        </p:txBody>
      </p:sp>
      <p:sp>
        <p:nvSpPr>
          <p:cNvPr id="3" name="Slide Number Placeholder 2"/>
          <p:cNvSpPr>
            <a:spLocks noGrp="1"/>
          </p:cNvSpPr>
          <p:nvPr>
            <p:ph type="sldNum" sz="quarter" idx="12"/>
          </p:nvPr>
        </p:nvSpPr>
        <p:spPr/>
        <p:txBody>
          <a:bodyPr/>
          <a:lstStyle/>
          <a:p>
            <a:fld id="{123F7771-3327-4F8A-BF69-CA24EFC23DA9}" type="slidenum">
              <a:rPr lang="fil-PH" smtClean="0"/>
              <a:pPr/>
              <a:t>3</a:t>
            </a:fld>
            <a:endParaRPr lang="fil-PH"/>
          </a:p>
        </p:txBody>
      </p:sp>
    </p:spTree>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8675" y="76200"/>
            <a:ext cx="7485512" cy="990600"/>
          </a:xfrm>
        </p:spPr>
        <p:txBody>
          <a:bodyPr>
            <a:normAutofit/>
          </a:bodyPr>
          <a:lstStyle/>
          <a:p>
            <a:r>
              <a:rPr lang="fil-PH" b="1" dirty="0" smtClean="0">
                <a:effectLst>
                  <a:outerShdw blurRad="38100" dist="38100" dir="2700000" algn="tl">
                    <a:srgbClr val="000000">
                      <a:alpha val="43137"/>
                    </a:srgbClr>
                  </a:outerShdw>
                </a:effectLst>
              </a:rPr>
              <a:t>Pretest : Entrance and Seating Arrangement</a:t>
            </a:r>
            <a:endParaRPr lang="fil-PH" b="1" dirty="0">
              <a:effectLst>
                <a:outerShdw blurRad="38100" dist="38100" dir="2700000" algn="tl">
                  <a:srgbClr val="000000">
                    <a:alpha val="43137"/>
                  </a:srgbClr>
                </a:outerShdw>
              </a:effectLst>
            </a:endParaRPr>
          </a:p>
        </p:txBody>
      </p:sp>
      <p:sp>
        <p:nvSpPr>
          <p:cNvPr id="4" name="Content Placeholder 3"/>
          <p:cNvSpPr>
            <a:spLocks noGrp="1"/>
          </p:cNvSpPr>
          <p:nvPr>
            <p:ph idx="1"/>
          </p:nvPr>
        </p:nvSpPr>
        <p:spPr>
          <a:xfrm>
            <a:off x="381000" y="1371600"/>
            <a:ext cx="8382000" cy="5105400"/>
          </a:xfrm>
        </p:spPr>
        <p:txBody>
          <a:bodyPr>
            <a:noAutofit/>
          </a:bodyPr>
          <a:lstStyle/>
          <a:p>
            <a:pPr marL="411163" indent="-411163" defTabSz="1096963">
              <a:lnSpc>
                <a:spcPct val="100000"/>
              </a:lnSpc>
              <a:spcBef>
                <a:spcPts val="600"/>
              </a:spcBef>
              <a:buNone/>
              <a:defRPr/>
            </a:pPr>
            <a:r>
              <a:rPr lang="en-US" dirty="0" smtClean="0">
                <a:solidFill>
                  <a:srgbClr val="000000"/>
                </a:solidFill>
              </a:rPr>
              <a:t>Check the identities of the examinees inside each Examination Room through their School ID. </a:t>
            </a:r>
          </a:p>
          <a:p>
            <a:pPr marL="411163" indent="-411163" defTabSz="1096963">
              <a:lnSpc>
                <a:spcPct val="100000"/>
              </a:lnSpc>
              <a:spcBef>
                <a:spcPts val="600"/>
              </a:spcBef>
              <a:buNone/>
              <a:defRPr/>
            </a:pPr>
            <a:endParaRPr lang="en-US" dirty="0" smtClean="0">
              <a:solidFill>
                <a:schemeClr val="tx2"/>
              </a:solidFill>
              <a:cs typeface="MV Boli" pitchFamily="2" charset="0"/>
            </a:endParaRPr>
          </a:p>
          <a:p>
            <a:pPr marL="411163" indent="-411163" defTabSz="1096963">
              <a:lnSpc>
                <a:spcPct val="100000"/>
              </a:lnSpc>
              <a:spcBef>
                <a:spcPts val="600"/>
              </a:spcBef>
              <a:buNone/>
              <a:defRPr/>
            </a:pPr>
            <a:r>
              <a:rPr lang="en-US" dirty="0" smtClean="0">
                <a:solidFill>
                  <a:schemeClr val="tx2"/>
                </a:solidFill>
                <a:cs typeface="MV Boli" pitchFamily="2" charset="0"/>
              </a:rPr>
              <a:t>Do not allow electronic devices – calculator &amp; cell phones in the exam room.</a:t>
            </a:r>
          </a:p>
          <a:p>
            <a:pPr marL="411163" indent="-411163" defTabSz="1096963">
              <a:lnSpc>
                <a:spcPct val="100000"/>
              </a:lnSpc>
              <a:spcBef>
                <a:spcPts val="600"/>
              </a:spcBef>
              <a:buNone/>
              <a:defRPr/>
            </a:pPr>
            <a:endParaRPr lang="en-US" dirty="0" smtClean="0">
              <a:solidFill>
                <a:schemeClr val="tx2"/>
              </a:solidFill>
              <a:cs typeface="MV Boli" pitchFamily="2" charset="0"/>
            </a:endParaRPr>
          </a:p>
          <a:p>
            <a:pPr marL="411163" indent="-411163" defTabSz="1096963">
              <a:lnSpc>
                <a:spcPct val="100000"/>
              </a:lnSpc>
              <a:spcBef>
                <a:spcPts val="600"/>
              </a:spcBef>
              <a:buNone/>
              <a:defRPr/>
            </a:pPr>
            <a:r>
              <a:rPr lang="en-US" dirty="0" smtClean="0">
                <a:solidFill>
                  <a:schemeClr val="tx2"/>
                </a:solidFill>
                <a:cs typeface="MV Boli" pitchFamily="2" charset="0"/>
              </a:rPr>
              <a:t> All belongings shall be placed in front beneath the blackboard.  Only pencils, sharpeners and a computation paper shall be with the examinees while test is going on.</a:t>
            </a:r>
          </a:p>
          <a:p>
            <a:pPr marL="411163" indent="-411163" defTabSz="1096963">
              <a:lnSpc>
                <a:spcPct val="120000"/>
              </a:lnSpc>
              <a:buNone/>
              <a:defRPr/>
            </a:pPr>
            <a:r>
              <a:rPr lang="en-US" dirty="0" smtClean="0">
                <a:solidFill>
                  <a:srgbClr val="FF0000"/>
                </a:solidFill>
                <a:cs typeface="MV Boli" pitchFamily="2" charset="0"/>
              </a:rPr>
              <a:t>Note:</a:t>
            </a:r>
          </a:p>
          <a:p>
            <a:pPr marL="411163" indent="-411163" defTabSz="1096963">
              <a:lnSpc>
                <a:spcPct val="120000"/>
              </a:lnSpc>
              <a:buNone/>
              <a:defRPr/>
            </a:pPr>
            <a:r>
              <a:rPr lang="en-US" dirty="0" smtClean="0">
                <a:solidFill>
                  <a:srgbClr val="FF0000"/>
                </a:solidFill>
                <a:cs typeface="MV Boli" pitchFamily="2" charset="0"/>
              </a:rPr>
              <a:t>	No other persons should be allowed in the premises of the Examination Rooms except the testing staff and authorized monitors.</a:t>
            </a:r>
          </a:p>
          <a:p>
            <a:pPr>
              <a:buNone/>
            </a:pPr>
            <a:endParaRPr lang="fil-PH" dirty="0"/>
          </a:p>
        </p:txBody>
      </p:sp>
      <p:sp>
        <p:nvSpPr>
          <p:cNvPr id="3" name="Slide Number Placeholder 2"/>
          <p:cNvSpPr>
            <a:spLocks noGrp="1"/>
          </p:cNvSpPr>
          <p:nvPr>
            <p:ph type="sldNum" sz="quarter" idx="12"/>
          </p:nvPr>
        </p:nvSpPr>
        <p:spPr/>
        <p:txBody>
          <a:bodyPr/>
          <a:lstStyle/>
          <a:p>
            <a:fld id="{123F7771-3327-4F8A-BF69-CA24EFC23DA9}" type="slidenum">
              <a:rPr lang="fil-PH" smtClean="0"/>
              <a:pPr/>
              <a:t>30</a:t>
            </a:fld>
            <a:endParaRPr lang="fil-PH"/>
          </a:p>
        </p:txBody>
      </p:sp>
    </p:spTree>
  </p:cSld>
  <p:clrMapOvr>
    <a:masterClrMapping/>
  </p:clrMapOvr>
  <p:transition spd="med">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00"/>
            <a:ext cx="7772400" cy="868362"/>
          </a:xfrm>
        </p:spPr>
        <p:txBody>
          <a:bodyPr>
            <a:normAutofit/>
          </a:bodyPr>
          <a:lstStyle/>
          <a:p>
            <a:r>
              <a:rPr lang="fil-PH" sz="3200" b="1" dirty="0" smtClean="0">
                <a:effectLst>
                  <a:outerShdw blurRad="38100" dist="38100" dir="2700000" algn="tl">
                    <a:srgbClr val="000000">
                      <a:alpha val="43137"/>
                    </a:srgbClr>
                  </a:outerShdw>
                </a:effectLst>
              </a:rPr>
              <a:t>Instructions for the Recording of Time</a:t>
            </a:r>
            <a:endParaRPr lang="fil-PH" sz="3200" b="1" dirty="0">
              <a:effectLst>
                <a:outerShdw blurRad="38100" dist="38100" dir="2700000" algn="tl">
                  <a:srgbClr val="000000">
                    <a:alpha val="43137"/>
                  </a:srgbClr>
                </a:outerShdw>
              </a:effectLst>
            </a:endParaRPr>
          </a:p>
        </p:txBody>
      </p:sp>
      <p:sp>
        <p:nvSpPr>
          <p:cNvPr id="5" name="Content Placeholder 4"/>
          <p:cNvSpPr>
            <a:spLocks noGrp="1"/>
          </p:cNvSpPr>
          <p:nvPr>
            <p:ph idx="1"/>
          </p:nvPr>
        </p:nvSpPr>
        <p:spPr>
          <a:xfrm>
            <a:off x="828675" y="1600200"/>
            <a:ext cx="7400925" cy="4572000"/>
          </a:xfrm>
        </p:spPr>
        <p:txBody>
          <a:bodyPr>
            <a:normAutofit/>
          </a:bodyPr>
          <a:lstStyle/>
          <a:p>
            <a:pPr marL="514350" indent="-514350" algn="just">
              <a:lnSpc>
                <a:spcPct val="100000"/>
              </a:lnSpc>
              <a:spcBef>
                <a:spcPts val="600"/>
              </a:spcBef>
              <a:buFont typeface="+mj-lt"/>
              <a:buAutoNum type="arabicPeriod"/>
            </a:pPr>
            <a:r>
              <a:rPr lang="fil-PH" sz="2400" dirty="0" smtClean="0">
                <a:solidFill>
                  <a:schemeClr val="tx2"/>
                </a:solidFill>
              </a:rPr>
              <a:t>Time allocation serves as guide in the recording of time but the corresponding actual time in answering each subject should be written in the time started and time to end in the board work.</a:t>
            </a:r>
          </a:p>
          <a:p>
            <a:pPr marL="514350" indent="-514350" algn="just">
              <a:lnSpc>
                <a:spcPct val="100000"/>
              </a:lnSpc>
              <a:spcBef>
                <a:spcPts val="600"/>
              </a:spcBef>
              <a:buFont typeface="+mj-lt"/>
              <a:buAutoNum type="arabicPeriod"/>
            </a:pPr>
            <a:endParaRPr lang="fil-PH" sz="2400" dirty="0" smtClean="0">
              <a:solidFill>
                <a:schemeClr val="tx2"/>
              </a:solidFill>
            </a:endParaRPr>
          </a:p>
          <a:p>
            <a:pPr marL="514350" indent="-514350" algn="just">
              <a:lnSpc>
                <a:spcPct val="100000"/>
              </a:lnSpc>
              <a:spcBef>
                <a:spcPts val="600"/>
              </a:spcBef>
              <a:buFont typeface="+mj-lt"/>
              <a:buAutoNum type="arabicPeriod"/>
            </a:pPr>
            <a:r>
              <a:rPr lang="fil-PH" sz="2400" dirty="0" smtClean="0">
                <a:solidFill>
                  <a:schemeClr val="tx2"/>
                </a:solidFill>
              </a:rPr>
              <a:t>The recording of time is done by cluster of subjects answered before and after breaks (snacks and lunch); for which the time records should be written on the blanks provided.</a:t>
            </a:r>
          </a:p>
          <a:p>
            <a:pPr>
              <a:buNone/>
            </a:pPr>
            <a:endParaRPr lang="fil-PH" dirty="0">
              <a:solidFill>
                <a:schemeClr val="tx2"/>
              </a:solidFill>
            </a:endParaRPr>
          </a:p>
        </p:txBody>
      </p:sp>
      <p:sp>
        <p:nvSpPr>
          <p:cNvPr id="3" name="Slide Number Placeholder 2"/>
          <p:cNvSpPr>
            <a:spLocks noGrp="1"/>
          </p:cNvSpPr>
          <p:nvPr>
            <p:ph type="sldNum" sz="quarter" idx="12"/>
          </p:nvPr>
        </p:nvSpPr>
        <p:spPr/>
        <p:txBody>
          <a:bodyPr/>
          <a:lstStyle/>
          <a:p>
            <a:fld id="{123F7771-3327-4F8A-BF69-CA24EFC23DA9}" type="slidenum">
              <a:rPr lang="fil-PH" smtClean="0"/>
              <a:pPr/>
              <a:t>31</a:t>
            </a:fld>
            <a:endParaRPr lang="fil-PH"/>
          </a:p>
        </p:txBody>
      </p:sp>
    </p:spTree>
  </p:cSld>
  <p:clrMapOvr>
    <a:masterClrMapping/>
  </p:clrMapOvr>
  <p:transition spd="med">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5576" y="319544"/>
            <a:ext cx="7772400" cy="792162"/>
          </a:xfrm>
        </p:spPr>
        <p:txBody>
          <a:bodyPr>
            <a:noAutofit/>
          </a:bodyPr>
          <a:lstStyle/>
          <a:p>
            <a:r>
              <a:rPr lang="fil-PH" sz="2800" b="1" dirty="0" smtClean="0">
                <a:solidFill>
                  <a:srgbClr val="FF0000"/>
                </a:solidFill>
              </a:rPr>
              <a:t>Filling Out the Scannable School Header (SSH)</a:t>
            </a:r>
            <a:endParaRPr lang="fil-PH" sz="2800" b="1" dirty="0">
              <a:solidFill>
                <a:srgbClr val="FF0000"/>
              </a:solidFill>
            </a:endParaRPr>
          </a:p>
        </p:txBody>
      </p:sp>
      <p:sp>
        <p:nvSpPr>
          <p:cNvPr id="4" name="Content Placeholder 3"/>
          <p:cNvSpPr>
            <a:spLocks noGrp="1"/>
          </p:cNvSpPr>
          <p:nvPr>
            <p:ph idx="1"/>
          </p:nvPr>
        </p:nvSpPr>
        <p:spPr>
          <a:xfrm>
            <a:off x="228600" y="1447800"/>
            <a:ext cx="8610600" cy="5105400"/>
          </a:xfrm>
        </p:spPr>
        <p:txBody>
          <a:bodyPr>
            <a:noAutofit/>
          </a:bodyPr>
          <a:lstStyle/>
          <a:p>
            <a:pPr algn="just">
              <a:lnSpc>
                <a:spcPct val="100000"/>
              </a:lnSpc>
              <a:spcBef>
                <a:spcPts val="0"/>
              </a:spcBef>
            </a:pPr>
            <a:r>
              <a:rPr lang="en-US" sz="2400" dirty="0" smtClean="0">
                <a:ea typeface="MV Boli" pitchFamily="2" charset="0"/>
                <a:cs typeface="MV Boli" pitchFamily="2" charset="0"/>
              </a:rPr>
              <a:t>Data must be prepared by the STC days ahead before exam day. </a:t>
            </a:r>
          </a:p>
          <a:p>
            <a:pPr algn="just">
              <a:lnSpc>
                <a:spcPct val="100000"/>
              </a:lnSpc>
              <a:spcBef>
                <a:spcPts val="0"/>
              </a:spcBef>
            </a:pPr>
            <a:r>
              <a:rPr lang="en-US" sz="2400" dirty="0" smtClean="0">
                <a:ea typeface="MV Boli" pitchFamily="2" charset="0"/>
                <a:cs typeface="MV Boli" pitchFamily="2" charset="0"/>
              </a:rPr>
              <a:t>Transcribe the data in the SSH using a PENCIL (lead# 2) during examination day.</a:t>
            </a:r>
          </a:p>
          <a:p>
            <a:pPr algn="just">
              <a:lnSpc>
                <a:spcPct val="100000"/>
              </a:lnSpc>
              <a:spcBef>
                <a:spcPts val="0"/>
              </a:spcBef>
            </a:pPr>
            <a:r>
              <a:rPr lang="en-US" sz="2400" dirty="0" smtClean="0">
                <a:ea typeface="MV Boli" pitchFamily="2" charset="0"/>
                <a:cs typeface="MV Boli" pitchFamily="2" charset="0"/>
              </a:rPr>
              <a:t>There are variables specific only for private schools (GASTPE) and for the public schools only (ALIVE, BEAM, etc.)</a:t>
            </a:r>
          </a:p>
          <a:p>
            <a:pPr algn="just">
              <a:lnSpc>
                <a:spcPct val="100000"/>
              </a:lnSpc>
              <a:spcBef>
                <a:spcPts val="0"/>
              </a:spcBef>
            </a:pPr>
            <a:r>
              <a:rPr lang="en-US" sz="2400" dirty="0" smtClean="0">
                <a:ea typeface="MV Boli" pitchFamily="2" charset="0"/>
                <a:cs typeface="MV Boli" pitchFamily="2" charset="0"/>
              </a:rPr>
              <a:t>GASTPE Grantees (for private schools only) specified by year levels</a:t>
            </a:r>
          </a:p>
          <a:p>
            <a:pPr>
              <a:lnSpc>
                <a:spcPct val="100000"/>
              </a:lnSpc>
              <a:spcBef>
                <a:spcPts val="0"/>
              </a:spcBef>
              <a:buNone/>
            </a:pPr>
            <a:r>
              <a:rPr lang="en-US" sz="2400" dirty="0" smtClean="0">
                <a:ea typeface="MV Boli" pitchFamily="2" charset="0"/>
                <a:cs typeface="MV Boli" pitchFamily="2" charset="0"/>
              </a:rPr>
              <a:t>	- Take note of the bubbles for EVS and ECS.</a:t>
            </a:r>
          </a:p>
          <a:p>
            <a:pPr algn="just">
              <a:lnSpc>
                <a:spcPct val="100000"/>
              </a:lnSpc>
              <a:spcBef>
                <a:spcPts val="0"/>
              </a:spcBef>
            </a:pPr>
            <a:r>
              <a:rPr lang="en-US" sz="2400" dirty="0" smtClean="0">
                <a:ea typeface="MV Boli" pitchFamily="2" charset="0"/>
                <a:cs typeface="MV Boli" pitchFamily="2" charset="0"/>
              </a:rPr>
              <a:t>Observe place values in filling out the variables.</a:t>
            </a:r>
          </a:p>
          <a:p>
            <a:pPr>
              <a:lnSpc>
                <a:spcPct val="100000"/>
              </a:lnSpc>
              <a:spcBef>
                <a:spcPts val="0"/>
              </a:spcBef>
              <a:buNone/>
            </a:pPr>
            <a:r>
              <a:rPr lang="en-US" dirty="0" smtClean="0">
                <a:ea typeface="MV Boli" pitchFamily="2" charset="0"/>
                <a:cs typeface="MV Boli" pitchFamily="2" charset="0"/>
              </a:rPr>
              <a:t>  </a:t>
            </a:r>
            <a:endParaRPr lang="fil-PH" dirty="0"/>
          </a:p>
        </p:txBody>
      </p:sp>
      <p:sp>
        <p:nvSpPr>
          <p:cNvPr id="3" name="Slide Number Placeholder 2"/>
          <p:cNvSpPr>
            <a:spLocks noGrp="1"/>
          </p:cNvSpPr>
          <p:nvPr>
            <p:ph type="sldNum" sz="quarter" idx="12"/>
          </p:nvPr>
        </p:nvSpPr>
        <p:spPr/>
        <p:txBody>
          <a:bodyPr/>
          <a:lstStyle/>
          <a:p>
            <a:fld id="{123F7771-3327-4F8A-BF69-CA24EFC23DA9}" type="slidenum">
              <a:rPr lang="fil-PH" smtClean="0"/>
              <a:pPr/>
              <a:t>32</a:t>
            </a:fld>
            <a:endParaRPr lang="fil-PH"/>
          </a:p>
        </p:txBody>
      </p:sp>
      <p:grpSp>
        <p:nvGrpSpPr>
          <p:cNvPr id="5" name="Group 4"/>
          <p:cNvGrpSpPr/>
          <p:nvPr/>
        </p:nvGrpSpPr>
        <p:grpSpPr>
          <a:xfrm>
            <a:off x="2286000" y="5410200"/>
            <a:ext cx="3733800" cy="1219200"/>
            <a:chOff x="2362200" y="5693234"/>
            <a:chExt cx="3733800" cy="1219200"/>
          </a:xfrm>
        </p:grpSpPr>
        <p:grpSp>
          <p:nvGrpSpPr>
            <p:cNvPr id="6" name="Group 21"/>
            <p:cNvGrpSpPr/>
            <p:nvPr/>
          </p:nvGrpSpPr>
          <p:grpSpPr>
            <a:xfrm>
              <a:off x="2362200" y="5693234"/>
              <a:ext cx="3733800" cy="1219200"/>
              <a:chOff x="2362200" y="5486400"/>
              <a:chExt cx="3733800" cy="1219200"/>
            </a:xfrm>
          </p:grpSpPr>
          <p:sp>
            <p:nvSpPr>
              <p:cNvPr id="8" name="Rectangle 3"/>
              <p:cNvSpPr txBox="1">
                <a:spLocks noChangeArrowheads="1"/>
              </p:cNvSpPr>
              <p:nvPr/>
            </p:nvSpPr>
            <p:spPr bwMode="auto">
              <a:xfrm>
                <a:off x="2362200" y="5486400"/>
                <a:ext cx="1752600" cy="609600"/>
              </a:xfrm>
              <a:prstGeom prst="rect">
                <a:avLst/>
              </a:prstGeom>
              <a:noFill/>
              <a:ln w="9525">
                <a:noFill/>
                <a:miter lim="800000"/>
                <a:headEnd/>
                <a:tailEnd/>
              </a:ln>
            </p:spPr>
            <p:txBody>
              <a:bodyPr/>
              <a:lstStyle/>
              <a:p>
                <a:pPr marL="273050" indent="-273050" algn="ctr">
                  <a:lnSpc>
                    <a:spcPct val="90000"/>
                  </a:lnSpc>
                  <a:spcBef>
                    <a:spcPts val="600"/>
                  </a:spcBef>
                  <a:buClr>
                    <a:schemeClr val="accent1"/>
                  </a:buClr>
                  <a:buSzPct val="70000"/>
                </a:pPr>
                <a:r>
                  <a:rPr lang="en-US" sz="2600" dirty="0">
                    <a:latin typeface="MV Boli" pitchFamily="2" charset="0"/>
                  </a:rPr>
                  <a:t>Ex. 95%   </a:t>
                </a:r>
              </a:p>
              <a:p>
                <a:pPr marL="273050" indent="-273050" algn="ctr">
                  <a:lnSpc>
                    <a:spcPct val="90000"/>
                  </a:lnSpc>
                  <a:spcBef>
                    <a:spcPts val="600"/>
                  </a:spcBef>
                  <a:buClr>
                    <a:schemeClr val="accent1"/>
                  </a:buClr>
                  <a:buSzPct val="70000"/>
                  <a:buFont typeface="Wingdings" pitchFamily="2" charset="2"/>
                  <a:buNone/>
                </a:pPr>
                <a:r>
                  <a:rPr lang="en-US" sz="2600" dirty="0">
                    <a:latin typeface="MV Boli" pitchFamily="2" charset="0"/>
                  </a:rPr>
                  <a:t> </a:t>
                </a:r>
              </a:p>
            </p:txBody>
          </p:sp>
          <p:grpSp>
            <p:nvGrpSpPr>
              <p:cNvPr id="9" name="Group 20"/>
              <p:cNvGrpSpPr/>
              <p:nvPr/>
            </p:nvGrpSpPr>
            <p:grpSpPr>
              <a:xfrm>
                <a:off x="4038600" y="5486400"/>
                <a:ext cx="2057400" cy="369888"/>
                <a:chOff x="4038600" y="5486400"/>
                <a:chExt cx="2057400" cy="369888"/>
              </a:xfrm>
            </p:grpSpPr>
            <p:sp>
              <p:nvSpPr>
                <p:cNvPr id="15" name="TextBox 9"/>
                <p:cNvSpPr txBox="1">
                  <a:spLocks noChangeArrowheads="1"/>
                </p:cNvSpPr>
                <p:nvPr/>
              </p:nvSpPr>
              <p:spPr bwMode="auto">
                <a:xfrm>
                  <a:off x="4038600" y="5486400"/>
                  <a:ext cx="685800" cy="369888"/>
                </a:xfrm>
                <a:prstGeom prst="rect">
                  <a:avLst/>
                </a:prstGeom>
                <a:noFill/>
                <a:ln w="9525">
                  <a:solidFill>
                    <a:schemeClr val="tx1"/>
                  </a:solidFill>
                  <a:miter lim="800000"/>
                  <a:headEnd/>
                  <a:tailEnd/>
                </a:ln>
              </p:spPr>
              <p:txBody>
                <a:bodyPr>
                  <a:spAutoFit/>
                </a:bodyPr>
                <a:lstStyle/>
                <a:p>
                  <a:pPr algn="ctr"/>
                  <a:endParaRPr lang="fil-PH"/>
                </a:p>
              </p:txBody>
            </p:sp>
            <p:sp>
              <p:nvSpPr>
                <p:cNvPr id="16" name="TextBox 11"/>
                <p:cNvSpPr txBox="1">
                  <a:spLocks noChangeArrowheads="1"/>
                </p:cNvSpPr>
                <p:nvPr/>
              </p:nvSpPr>
              <p:spPr bwMode="auto">
                <a:xfrm>
                  <a:off x="4724400" y="5486400"/>
                  <a:ext cx="685800" cy="369888"/>
                </a:xfrm>
                <a:prstGeom prst="rect">
                  <a:avLst/>
                </a:prstGeom>
                <a:noFill/>
                <a:ln w="9525">
                  <a:solidFill>
                    <a:schemeClr val="tx1"/>
                  </a:solidFill>
                  <a:miter lim="800000"/>
                  <a:headEnd/>
                  <a:tailEnd/>
                </a:ln>
              </p:spPr>
              <p:txBody>
                <a:bodyPr>
                  <a:spAutoFit/>
                </a:bodyPr>
                <a:lstStyle/>
                <a:p>
                  <a:pPr algn="ctr"/>
                  <a:r>
                    <a:rPr lang="fil-PH" dirty="0"/>
                    <a:t>9</a:t>
                  </a:r>
                </a:p>
              </p:txBody>
            </p:sp>
            <p:sp>
              <p:nvSpPr>
                <p:cNvPr id="17" name="TextBox 12"/>
                <p:cNvSpPr txBox="1">
                  <a:spLocks noChangeArrowheads="1"/>
                </p:cNvSpPr>
                <p:nvPr/>
              </p:nvSpPr>
              <p:spPr bwMode="auto">
                <a:xfrm>
                  <a:off x="5410200" y="5486400"/>
                  <a:ext cx="685800" cy="369888"/>
                </a:xfrm>
                <a:prstGeom prst="rect">
                  <a:avLst/>
                </a:prstGeom>
                <a:noFill/>
                <a:ln w="9525">
                  <a:solidFill>
                    <a:schemeClr val="tx1"/>
                  </a:solidFill>
                  <a:miter lim="800000"/>
                  <a:headEnd/>
                  <a:tailEnd/>
                </a:ln>
              </p:spPr>
              <p:txBody>
                <a:bodyPr>
                  <a:spAutoFit/>
                </a:bodyPr>
                <a:lstStyle/>
                <a:p>
                  <a:pPr algn="ctr"/>
                  <a:r>
                    <a:rPr lang="fil-PH"/>
                    <a:t>5</a:t>
                  </a:r>
                </a:p>
              </p:txBody>
            </p:sp>
          </p:grpSp>
          <p:sp>
            <p:nvSpPr>
              <p:cNvPr id="10" name="Rectangle 3"/>
              <p:cNvSpPr txBox="1">
                <a:spLocks noChangeArrowheads="1"/>
              </p:cNvSpPr>
              <p:nvPr/>
            </p:nvSpPr>
            <p:spPr bwMode="auto">
              <a:xfrm>
                <a:off x="2819400" y="6096000"/>
                <a:ext cx="1371600" cy="609600"/>
              </a:xfrm>
              <a:prstGeom prst="rect">
                <a:avLst/>
              </a:prstGeom>
              <a:noFill/>
              <a:ln w="9525">
                <a:noFill/>
                <a:miter lim="800000"/>
                <a:headEnd/>
                <a:tailEnd/>
              </a:ln>
            </p:spPr>
            <p:txBody>
              <a:bodyPr/>
              <a:lstStyle/>
              <a:p>
                <a:pPr marL="273050" indent="-273050" algn="ctr">
                  <a:lnSpc>
                    <a:spcPct val="90000"/>
                  </a:lnSpc>
                  <a:spcBef>
                    <a:spcPts val="600"/>
                  </a:spcBef>
                  <a:buClr>
                    <a:schemeClr val="accent1"/>
                  </a:buClr>
                  <a:buSzPct val="70000"/>
                </a:pPr>
                <a:r>
                  <a:rPr lang="en-US" sz="2600">
                    <a:latin typeface="MV Boli" pitchFamily="2" charset="0"/>
                  </a:rPr>
                  <a:t>100%   </a:t>
                </a:r>
              </a:p>
              <a:p>
                <a:pPr marL="273050" indent="-273050" algn="ctr">
                  <a:lnSpc>
                    <a:spcPct val="90000"/>
                  </a:lnSpc>
                  <a:spcBef>
                    <a:spcPts val="600"/>
                  </a:spcBef>
                  <a:buClr>
                    <a:schemeClr val="accent1"/>
                  </a:buClr>
                  <a:buSzPct val="70000"/>
                  <a:buFont typeface="Wingdings" pitchFamily="2" charset="2"/>
                  <a:buNone/>
                </a:pPr>
                <a:r>
                  <a:rPr lang="en-US" sz="2600">
                    <a:latin typeface="MV Boli" pitchFamily="2" charset="0"/>
                  </a:rPr>
                  <a:t> </a:t>
                </a:r>
              </a:p>
            </p:txBody>
          </p:sp>
          <p:grpSp>
            <p:nvGrpSpPr>
              <p:cNvPr id="11" name="Group 13"/>
              <p:cNvGrpSpPr>
                <a:grpSpLocks/>
              </p:cNvGrpSpPr>
              <p:nvPr/>
            </p:nvGrpSpPr>
            <p:grpSpPr bwMode="auto">
              <a:xfrm>
                <a:off x="4038600" y="6096000"/>
                <a:ext cx="2057400" cy="369888"/>
                <a:chOff x="4495800" y="5257800"/>
                <a:chExt cx="2057400" cy="369332"/>
              </a:xfrm>
            </p:grpSpPr>
            <p:sp>
              <p:nvSpPr>
                <p:cNvPr id="12" name="TextBox 9"/>
                <p:cNvSpPr txBox="1">
                  <a:spLocks noChangeArrowheads="1"/>
                </p:cNvSpPr>
                <p:nvPr/>
              </p:nvSpPr>
              <p:spPr bwMode="auto">
                <a:xfrm>
                  <a:off x="4495800" y="5257800"/>
                  <a:ext cx="685800" cy="369332"/>
                </a:xfrm>
                <a:prstGeom prst="rect">
                  <a:avLst/>
                </a:prstGeom>
                <a:noFill/>
                <a:ln w="9525">
                  <a:solidFill>
                    <a:schemeClr val="tx1"/>
                  </a:solidFill>
                  <a:miter lim="800000"/>
                  <a:headEnd/>
                  <a:tailEnd/>
                </a:ln>
              </p:spPr>
              <p:txBody>
                <a:bodyPr>
                  <a:spAutoFit/>
                </a:bodyPr>
                <a:lstStyle/>
                <a:p>
                  <a:pPr algn="ctr"/>
                  <a:r>
                    <a:rPr lang="fil-PH"/>
                    <a:t>1</a:t>
                  </a:r>
                </a:p>
              </p:txBody>
            </p:sp>
            <p:sp>
              <p:nvSpPr>
                <p:cNvPr id="13" name="TextBox 11"/>
                <p:cNvSpPr txBox="1">
                  <a:spLocks noChangeArrowheads="1"/>
                </p:cNvSpPr>
                <p:nvPr/>
              </p:nvSpPr>
              <p:spPr bwMode="auto">
                <a:xfrm>
                  <a:off x="5181600" y="5257800"/>
                  <a:ext cx="685800" cy="369332"/>
                </a:xfrm>
                <a:prstGeom prst="rect">
                  <a:avLst/>
                </a:prstGeom>
                <a:noFill/>
                <a:ln w="9525">
                  <a:solidFill>
                    <a:schemeClr val="tx1"/>
                  </a:solidFill>
                  <a:miter lim="800000"/>
                  <a:headEnd/>
                  <a:tailEnd/>
                </a:ln>
              </p:spPr>
              <p:txBody>
                <a:bodyPr>
                  <a:spAutoFit/>
                </a:bodyPr>
                <a:lstStyle/>
                <a:p>
                  <a:pPr algn="ctr"/>
                  <a:r>
                    <a:rPr lang="fil-PH" dirty="0"/>
                    <a:t>0</a:t>
                  </a:r>
                </a:p>
              </p:txBody>
            </p:sp>
            <p:sp>
              <p:nvSpPr>
                <p:cNvPr id="14" name="TextBox 12"/>
                <p:cNvSpPr txBox="1">
                  <a:spLocks noChangeArrowheads="1"/>
                </p:cNvSpPr>
                <p:nvPr/>
              </p:nvSpPr>
              <p:spPr bwMode="auto">
                <a:xfrm>
                  <a:off x="5867400" y="5257800"/>
                  <a:ext cx="685800" cy="369332"/>
                </a:xfrm>
                <a:prstGeom prst="rect">
                  <a:avLst/>
                </a:prstGeom>
                <a:noFill/>
                <a:ln w="9525">
                  <a:solidFill>
                    <a:schemeClr val="tx1"/>
                  </a:solidFill>
                  <a:miter lim="800000"/>
                  <a:headEnd/>
                  <a:tailEnd/>
                </a:ln>
              </p:spPr>
              <p:txBody>
                <a:bodyPr>
                  <a:spAutoFit/>
                </a:bodyPr>
                <a:lstStyle/>
                <a:p>
                  <a:pPr algn="ctr"/>
                  <a:r>
                    <a:rPr lang="fil-PH"/>
                    <a:t>0</a:t>
                  </a:r>
                </a:p>
              </p:txBody>
            </p:sp>
          </p:grpSp>
        </p:grpSp>
        <p:sp>
          <p:nvSpPr>
            <p:cNvPr id="7" name="Rectangle 6"/>
            <p:cNvSpPr/>
            <p:nvPr/>
          </p:nvSpPr>
          <p:spPr>
            <a:xfrm>
              <a:off x="4234544" y="5704120"/>
              <a:ext cx="312906" cy="369332"/>
            </a:xfrm>
            <a:prstGeom prst="rect">
              <a:avLst/>
            </a:prstGeom>
          </p:spPr>
          <p:txBody>
            <a:bodyPr wrap="none">
              <a:spAutoFit/>
            </a:bodyPr>
            <a:lstStyle/>
            <a:p>
              <a:pPr algn="ctr"/>
              <a:r>
                <a:rPr lang="fil-PH" dirty="0" smtClean="0"/>
                <a:t>0</a:t>
              </a:r>
              <a:endParaRPr lang="fil-PH" dirty="0"/>
            </a:p>
          </p:txBody>
        </p:sp>
      </p:grpSp>
    </p:spTree>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68362"/>
          </a:xfrm>
        </p:spPr>
        <p:txBody>
          <a:bodyPr>
            <a:normAutofit/>
          </a:bodyPr>
          <a:lstStyle/>
          <a:p>
            <a:r>
              <a:rPr lang="fil-PH" sz="3200" b="1" dirty="0" smtClean="0">
                <a:solidFill>
                  <a:srgbClr val="FF0000"/>
                </a:solidFill>
                <a:effectLst>
                  <a:outerShdw blurRad="38100" dist="38100" dir="2700000" algn="tl">
                    <a:srgbClr val="000000">
                      <a:alpha val="43137"/>
                    </a:srgbClr>
                  </a:outerShdw>
                </a:effectLst>
              </a:rPr>
              <a:t>Filling Out the SSH</a:t>
            </a:r>
            <a:endParaRPr lang="fil-PH" sz="3200" b="1" dirty="0">
              <a:solidFill>
                <a:srgbClr val="FF0000"/>
              </a:solidFill>
              <a:effectLst>
                <a:outerShdw blurRad="38100" dist="38100" dir="2700000" algn="tl">
                  <a:srgbClr val="000000">
                    <a:alpha val="43137"/>
                  </a:srgbClr>
                </a:outerShdw>
              </a:effectLst>
            </a:endParaRPr>
          </a:p>
        </p:txBody>
      </p:sp>
      <p:sp>
        <p:nvSpPr>
          <p:cNvPr id="4" name="Content Placeholder 3"/>
          <p:cNvSpPr>
            <a:spLocks noGrp="1"/>
          </p:cNvSpPr>
          <p:nvPr>
            <p:ph idx="1"/>
          </p:nvPr>
        </p:nvSpPr>
        <p:spPr>
          <a:xfrm>
            <a:off x="685800" y="1447800"/>
            <a:ext cx="7696200" cy="5029200"/>
          </a:xfrm>
        </p:spPr>
        <p:txBody>
          <a:bodyPr>
            <a:normAutofit fontScale="47500" lnSpcReduction="20000"/>
          </a:bodyPr>
          <a:lstStyle/>
          <a:p>
            <a:pPr>
              <a:lnSpc>
                <a:spcPct val="120000"/>
              </a:lnSpc>
              <a:defRPr/>
            </a:pPr>
            <a:r>
              <a:rPr lang="en-US" sz="4500" b="1" u="sng" dirty="0" smtClean="0">
                <a:ea typeface="MV Boli" pitchFamily="2" charset="0"/>
                <a:cs typeface="MV Boli" pitchFamily="2" charset="0"/>
              </a:rPr>
              <a:t>Nominal counts of Data</a:t>
            </a:r>
            <a:r>
              <a:rPr lang="en-US" sz="4500" b="1" dirty="0" smtClean="0">
                <a:ea typeface="MV Boli" pitchFamily="2" charset="0"/>
                <a:cs typeface="MV Boli" pitchFamily="2" charset="0"/>
              </a:rPr>
              <a:t>. </a:t>
            </a:r>
            <a:r>
              <a:rPr lang="en-US" sz="4500" dirty="0" smtClean="0">
                <a:ea typeface="MV Boli" pitchFamily="2" charset="0"/>
                <a:cs typeface="MV Boli" pitchFamily="2" charset="0"/>
              </a:rPr>
              <a:t>Start filling out the last box for one’s, next box for ten’s, next third box from the last is for hundreds, and so forth (zeroes have to be filled out for the empty boxes).</a:t>
            </a:r>
          </a:p>
          <a:p>
            <a:pPr algn="ctr">
              <a:lnSpc>
                <a:spcPct val="120000"/>
              </a:lnSpc>
              <a:defRPr/>
            </a:pPr>
            <a:r>
              <a:rPr lang="en-US" sz="4500" dirty="0" smtClean="0">
                <a:solidFill>
                  <a:srgbClr val="0000FF"/>
                </a:solidFill>
                <a:ea typeface="MV Boli" pitchFamily="2" charset="0"/>
                <a:cs typeface="MV Boli" pitchFamily="2" charset="0"/>
              </a:rPr>
              <a:t>Example: An enrolment of 203 is filled out as:</a:t>
            </a:r>
          </a:p>
          <a:p>
            <a:pPr marL="457200" indent="-457200">
              <a:lnSpc>
                <a:spcPct val="120000"/>
              </a:lnSpc>
              <a:defRPr/>
            </a:pPr>
            <a:endParaRPr lang="en-US" sz="4500" dirty="0" smtClean="0">
              <a:ea typeface="MV Boli" pitchFamily="2" charset="0"/>
              <a:cs typeface="MV Boli" pitchFamily="2" charset="0"/>
            </a:endParaRPr>
          </a:p>
          <a:p>
            <a:pPr marL="457200" indent="-457200">
              <a:lnSpc>
                <a:spcPct val="120000"/>
              </a:lnSpc>
              <a:buNone/>
              <a:defRPr/>
            </a:pPr>
            <a:r>
              <a:rPr lang="en-US" sz="4500" dirty="0" smtClean="0">
                <a:solidFill>
                  <a:srgbClr val="0000FF"/>
                </a:solidFill>
                <a:ea typeface="MV Boli" pitchFamily="2" charset="0"/>
                <a:cs typeface="MV Boli" pitchFamily="2" charset="0"/>
              </a:rPr>
              <a:t>    		  An enrolment of 94 is filled out as:</a:t>
            </a:r>
            <a:endParaRPr lang="en-US" sz="4500" dirty="0" smtClean="0">
              <a:ea typeface="MV Boli" pitchFamily="2" charset="0"/>
              <a:cs typeface="MV Boli" pitchFamily="2" charset="0"/>
            </a:endParaRPr>
          </a:p>
          <a:p>
            <a:pPr>
              <a:lnSpc>
                <a:spcPct val="120000"/>
              </a:lnSpc>
            </a:pPr>
            <a:endParaRPr lang="fil-PH" sz="4500" dirty="0" smtClean="0">
              <a:ea typeface="MV Boli" pitchFamily="2" charset="0"/>
              <a:cs typeface="MV Boli" pitchFamily="2" charset="0"/>
            </a:endParaRPr>
          </a:p>
          <a:p>
            <a:pPr>
              <a:lnSpc>
                <a:spcPct val="120000"/>
              </a:lnSpc>
            </a:pPr>
            <a:r>
              <a:rPr lang="fil-PH" sz="4500" dirty="0" smtClean="0">
                <a:ea typeface="MV Boli" pitchFamily="2" charset="0"/>
                <a:cs typeface="MV Boli" pitchFamily="2" charset="0"/>
              </a:rPr>
              <a:t>Use the same School ID as prescribed by BEIS.</a:t>
            </a:r>
            <a:endParaRPr lang="en-US" sz="4500" dirty="0" smtClean="0">
              <a:ea typeface="MV Boli" pitchFamily="2" charset="0"/>
              <a:cs typeface="MV Boli" pitchFamily="2" charset="0"/>
            </a:endParaRPr>
          </a:p>
          <a:p>
            <a:pPr>
              <a:lnSpc>
                <a:spcPct val="120000"/>
              </a:lnSpc>
              <a:defRPr/>
            </a:pPr>
            <a:r>
              <a:rPr lang="en-US" sz="4500" dirty="0" smtClean="0">
                <a:ea typeface="MV Boli" pitchFamily="2" charset="0"/>
                <a:cs typeface="MV Boli" pitchFamily="2" charset="0"/>
              </a:rPr>
              <a:t>Take note of new features or additional information in every set of SH.</a:t>
            </a:r>
          </a:p>
          <a:p>
            <a:pPr>
              <a:buNone/>
              <a:defRPr/>
            </a:pPr>
            <a:endParaRPr lang="en-US" sz="2800" dirty="0" smtClean="0">
              <a:ea typeface="MV Boli" pitchFamily="2" charset="0"/>
              <a:cs typeface="MV Boli" pitchFamily="2" charset="0"/>
            </a:endParaRPr>
          </a:p>
          <a:p>
            <a:pPr>
              <a:buNone/>
              <a:defRPr/>
            </a:pPr>
            <a:endParaRPr lang="en-US" sz="2800" dirty="0" smtClean="0">
              <a:ea typeface="MV Boli" pitchFamily="2" charset="0"/>
              <a:cs typeface="MV Boli" pitchFamily="2" charset="0"/>
            </a:endParaRPr>
          </a:p>
          <a:p>
            <a:pPr>
              <a:buNone/>
            </a:pPr>
            <a:endParaRPr lang="fil-PH" dirty="0"/>
          </a:p>
        </p:txBody>
      </p:sp>
      <p:sp>
        <p:nvSpPr>
          <p:cNvPr id="3" name="Slide Number Placeholder 2"/>
          <p:cNvSpPr>
            <a:spLocks noGrp="1"/>
          </p:cNvSpPr>
          <p:nvPr>
            <p:ph type="sldNum" sz="quarter" idx="12"/>
          </p:nvPr>
        </p:nvSpPr>
        <p:spPr/>
        <p:txBody>
          <a:bodyPr/>
          <a:lstStyle/>
          <a:p>
            <a:fld id="{123F7771-3327-4F8A-BF69-CA24EFC23DA9}" type="slidenum">
              <a:rPr lang="fil-PH" smtClean="0"/>
              <a:pPr/>
              <a:t>33</a:t>
            </a:fld>
            <a:endParaRPr lang="fil-PH"/>
          </a:p>
        </p:txBody>
      </p:sp>
      <p:grpSp>
        <p:nvGrpSpPr>
          <p:cNvPr id="5" name="Group 4"/>
          <p:cNvGrpSpPr/>
          <p:nvPr/>
        </p:nvGrpSpPr>
        <p:grpSpPr>
          <a:xfrm>
            <a:off x="3352800" y="3440112"/>
            <a:ext cx="2743200" cy="369888"/>
            <a:chOff x="2819400" y="2590800"/>
            <a:chExt cx="2743200" cy="369888"/>
          </a:xfrm>
        </p:grpSpPr>
        <p:grpSp>
          <p:nvGrpSpPr>
            <p:cNvPr id="6" name="Group 22"/>
            <p:cNvGrpSpPr/>
            <p:nvPr/>
          </p:nvGrpSpPr>
          <p:grpSpPr>
            <a:xfrm>
              <a:off x="2819400" y="2590800"/>
              <a:ext cx="2743200" cy="369888"/>
              <a:chOff x="2819400" y="2895600"/>
              <a:chExt cx="2743200" cy="369888"/>
            </a:xfrm>
          </p:grpSpPr>
          <p:sp>
            <p:nvSpPr>
              <p:cNvPr id="8" name="TextBox 9"/>
              <p:cNvSpPr txBox="1">
                <a:spLocks noChangeArrowheads="1"/>
              </p:cNvSpPr>
              <p:nvPr/>
            </p:nvSpPr>
            <p:spPr bwMode="auto">
              <a:xfrm>
                <a:off x="3505200" y="2895600"/>
                <a:ext cx="685800" cy="369888"/>
              </a:xfrm>
              <a:prstGeom prst="rect">
                <a:avLst/>
              </a:prstGeom>
              <a:noFill/>
              <a:ln w="9525">
                <a:solidFill>
                  <a:schemeClr val="tx1"/>
                </a:solidFill>
                <a:miter lim="800000"/>
                <a:headEnd/>
                <a:tailEnd/>
              </a:ln>
            </p:spPr>
            <p:txBody>
              <a:bodyPr>
                <a:spAutoFit/>
              </a:bodyPr>
              <a:lstStyle/>
              <a:p>
                <a:pPr algn="ctr"/>
                <a:r>
                  <a:rPr lang="fil-PH" dirty="0"/>
                  <a:t>2</a:t>
                </a:r>
              </a:p>
            </p:txBody>
          </p:sp>
          <p:sp>
            <p:nvSpPr>
              <p:cNvPr id="9" name="TextBox 10"/>
              <p:cNvSpPr txBox="1">
                <a:spLocks noChangeArrowheads="1"/>
              </p:cNvSpPr>
              <p:nvPr/>
            </p:nvSpPr>
            <p:spPr bwMode="auto">
              <a:xfrm>
                <a:off x="4191000" y="2895600"/>
                <a:ext cx="685800" cy="369888"/>
              </a:xfrm>
              <a:prstGeom prst="rect">
                <a:avLst/>
              </a:prstGeom>
              <a:noFill/>
              <a:ln w="9525">
                <a:solidFill>
                  <a:schemeClr val="tx1"/>
                </a:solidFill>
                <a:miter lim="800000"/>
                <a:headEnd/>
                <a:tailEnd/>
              </a:ln>
            </p:spPr>
            <p:txBody>
              <a:bodyPr>
                <a:spAutoFit/>
              </a:bodyPr>
              <a:lstStyle/>
              <a:p>
                <a:pPr algn="ctr"/>
                <a:r>
                  <a:rPr lang="fil-PH" dirty="0"/>
                  <a:t>0</a:t>
                </a:r>
              </a:p>
            </p:txBody>
          </p:sp>
          <p:sp>
            <p:nvSpPr>
              <p:cNvPr id="10" name="TextBox 11"/>
              <p:cNvSpPr txBox="1">
                <a:spLocks noChangeArrowheads="1"/>
              </p:cNvSpPr>
              <p:nvPr/>
            </p:nvSpPr>
            <p:spPr bwMode="auto">
              <a:xfrm>
                <a:off x="4876800" y="2895600"/>
                <a:ext cx="685800" cy="369888"/>
              </a:xfrm>
              <a:prstGeom prst="rect">
                <a:avLst/>
              </a:prstGeom>
              <a:noFill/>
              <a:ln w="9525">
                <a:solidFill>
                  <a:schemeClr val="tx1"/>
                </a:solidFill>
                <a:miter lim="800000"/>
                <a:headEnd/>
                <a:tailEnd/>
              </a:ln>
            </p:spPr>
            <p:txBody>
              <a:bodyPr>
                <a:spAutoFit/>
              </a:bodyPr>
              <a:lstStyle/>
              <a:p>
                <a:pPr algn="ctr"/>
                <a:r>
                  <a:rPr lang="fil-PH"/>
                  <a:t>3</a:t>
                </a:r>
              </a:p>
            </p:txBody>
          </p:sp>
          <p:sp>
            <p:nvSpPr>
              <p:cNvPr id="11" name="TextBox 12"/>
              <p:cNvSpPr txBox="1">
                <a:spLocks noChangeArrowheads="1"/>
              </p:cNvSpPr>
              <p:nvPr/>
            </p:nvSpPr>
            <p:spPr bwMode="auto">
              <a:xfrm>
                <a:off x="2819400" y="2895600"/>
                <a:ext cx="685800" cy="369888"/>
              </a:xfrm>
              <a:prstGeom prst="rect">
                <a:avLst/>
              </a:prstGeom>
              <a:noFill/>
              <a:ln w="9525">
                <a:solidFill>
                  <a:schemeClr val="tx1"/>
                </a:solidFill>
                <a:miter lim="800000"/>
                <a:headEnd/>
                <a:tailEnd/>
              </a:ln>
            </p:spPr>
            <p:txBody>
              <a:bodyPr>
                <a:spAutoFit/>
              </a:bodyPr>
              <a:lstStyle/>
              <a:p>
                <a:pPr algn="ctr"/>
                <a:endParaRPr lang="fil-PH"/>
              </a:p>
            </p:txBody>
          </p:sp>
        </p:grpSp>
        <p:sp>
          <p:nvSpPr>
            <p:cNvPr id="7" name="TextBox 10"/>
            <p:cNvSpPr txBox="1">
              <a:spLocks noChangeArrowheads="1"/>
            </p:cNvSpPr>
            <p:nvPr/>
          </p:nvSpPr>
          <p:spPr bwMode="auto">
            <a:xfrm>
              <a:off x="2819400" y="2590800"/>
              <a:ext cx="685800" cy="369888"/>
            </a:xfrm>
            <a:prstGeom prst="rect">
              <a:avLst/>
            </a:prstGeom>
            <a:noFill/>
            <a:ln w="9525">
              <a:noFill/>
              <a:miter lim="800000"/>
              <a:headEnd/>
              <a:tailEnd/>
            </a:ln>
          </p:spPr>
          <p:txBody>
            <a:bodyPr>
              <a:spAutoFit/>
            </a:bodyPr>
            <a:lstStyle/>
            <a:p>
              <a:pPr algn="ctr"/>
              <a:r>
                <a:rPr lang="fil-PH" dirty="0"/>
                <a:t>0</a:t>
              </a:r>
            </a:p>
          </p:txBody>
        </p:sp>
      </p:grpSp>
      <p:grpSp>
        <p:nvGrpSpPr>
          <p:cNvPr id="12" name="Group 11"/>
          <p:cNvGrpSpPr/>
          <p:nvPr/>
        </p:nvGrpSpPr>
        <p:grpSpPr>
          <a:xfrm>
            <a:off x="3352800" y="4506912"/>
            <a:ext cx="2743200" cy="369888"/>
            <a:chOff x="2819400" y="3962400"/>
            <a:chExt cx="2743200" cy="369888"/>
          </a:xfrm>
        </p:grpSpPr>
        <p:grpSp>
          <p:nvGrpSpPr>
            <p:cNvPr id="13" name="Group 12"/>
            <p:cNvGrpSpPr>
              <a:grpSpLocks/>
            </p:cNvGrpSpPr>
            <p:nvPr/>
          </p:nvGrpSpPr>
          <p:grpSpPr bwMode="auto">
            <a:xfrm>
              <a:off x="2819400" y="3962400"/>
              <a:ext cx="2743200" cy="369888"/>
              <a:chOff x="2743200" y="3179763"/>
              <a:chExt cx="2743200" cy="369887"/>
            </a:xfrm>
          </p:grpSpPr>
          <p:sp>
            <p:nvSpPr>
              <p:cNvPr id="16" name="TextBox 9"/>
              <p:cNvSpPr txBox="1">
                <a:spLocks noChangeArrowheads="1"/>
              </p:cNvSpPr>
              <p:nvPr/>
            </p:nvSpPr>
            <p:spPr bwMode="auto">
              <a:xfrm>
                <a:off x="3429000" y="3179763"/>
                <a:ext cx="685800" cy="369887"/>
              </a:xfrm>
              <a:prstGeom prst="rect">
                <a:avLst/>
              </a:prstGeom>
              <a:noFill/>
              <a:ln w="9525">
                <a:solidFill>
                  <a:schemeClr val="tx1"/>
                </a:solidFill>
                <a:miter lim="800000"/>
                <a:headEnd/>
                <a:tailEnd/>
              </a:ln>
            </p:spPr>
            <p:txBody>
              <a:bodyPr>
                <a:spAutoFit/>
              </a:bodyPr>
              <a:lstStyle/>
              <a:p>
                <a:pPr algn="ctr"/>
                <a:endParaRPr lang="fil-PH"/>
              </a:p>
            </p:txBody>
          </p:sp>
          <p:sp>
            <p:nvSpPr>
              <p:cNvPr id="17" name="TextBox 10"/>
              <p:cNvSpPr txBox="1">
                <a:spLocks noChangeArrowheads="1"/>
              </p:cNvSpPr>
              <p:nvPr/>
            </p:nvSpPr>
            <p:spPr bwMode="auto">
              <a:xfrm>
                <a:off x="4114800" y="3179763"/>
                <a:ext cx="685800" cy="369887"/>
              </a:xfrm>
              <a:prstGeom prst="rect">
                <a:avLst/>
              </a:prstGeom>
              <a:noFill/>
              <a:ln w="9525">
                <a:solidFill>
                  <a:schemeClr val="tx1"/>
                </a:solidFill>
                <a:miter lim="800000"/>
                <a:headEnd/>
                <a:tailEnd/>
              </a:ln>
            </p:spPr>
            <p:txBody>
              <a:bodyPr>
                <a:spAutoFit/>
              </a:bodyPr>
              <a:lstStyle/>
              <a:p>
                <a:pPr algn="ctr"/>
                <a:r>
                  <a:rPr lang="fil-PH" dirty="0"/>
                  <a:t>9</a:t>
                </a:r>
              </a:p>
            </p:txBody>
          </p:sp>
          <p:sp>
            <p:nvSpPr>
              <p:cNvPr id="18" name="TextBox 11"/>
              <p:cNvSpPr txBox="1">
                <a:spLocks noChangeArrowheads="1"/>
              </p:cNvSpPr>
              <p:nvPr/>
            </p:nvSpPr>
            <p:spPr bwMode="auto">
              <a:xfrm>
                <a:off x="4800600" y="3179763"/>
                <a:ext cx="685800" cy="369887"/>
              </a:xfrm>
              <a:prstGeom prst="rect">
                <a:avLst/>
              </a:prstGeom>
              <a:noFill/>
              <a:ln w="9525">
                <a:solidFill>
                  <a:schemeClr val="tx1"/>
                </a:solidFill>
                <a:miter lim="800000"/>
                <a:headEnd/>
                <a:tailEnd/>
              </a:ln>
            </p:spPr>
            <p:txBody>
              <a:bodyPr>
                <a:spAutoFit/>
              </a:bodyPr>
              <a:lstStyle/>
              <a:p>
                <a:pPr algn="ctr"/>
                <a:r>
                  <a:rPr lang="fil-PH"/>
                  <a:t>4</a:t>
                </a:r>
              </a:p>
            </p:txBody>
          </p:sp>
          <p:sp>
            <p:nvSpPr>
              <p:cNvPr id="19" name="TextBox 12"/>
              <p:cNvSpPr txBox="1">
                <a:spLocks noChangeArrowheads="1"/>
              </p:cNvSpPr>
              <p:nvPr/>
            </p:nvSpPr>
            <p:spPr bwMode="auto">
              <a:xfrm>
                <a:off x="2743200" y="3179763"/>
                <a:ext cx="685800" cy="369887"/>
              </a:xfrm>
              <a:prstGeom prst="rect">
                <a:avLst/>
              </a:prstGeom>
              <a:noFill/>
              <a:ln w="9525">
                <a:solidFill>
                  <a:schemeClr val="tx1"/>
                </a:solidFill>
                <a:miter lim="800000"/>
                <a:headEnd/>
                <a:tailEnd/>
              </a:ln>
            </p:spPr>
            <p:txBody>
              <a:bodyPr>
                <a:spAutoFit/>
              </a:bodyPr>
              <a:lstStyle/>
              <a:p>
                <a:pPr algn="ctr"/>
                <a:endParaRPr lang="fil-PH"/>
              </a:p>
            </p:txBody>
          </p:sp>
        </p:grpSp>
        <p:sp>
          <p:nvSpPr>
            <p:cNvPr id="14" name="TextBox 10"/>
            <p:cNvSpPr txBox="1">
              <a:spLocks noChangeArrowheads="1"/>
            </p:cNvSpPr>
            <p:nvPr/>
          </p:nvSpPr>
          <p:spPr bwMode="auto">
            <a:xfrm>
              <a:off x="2819400" y="3962400"/>
              <a:ext cx="685800" cy="369888"/>
            </a:xfrm>
            <a:prstGeom prst="rect">
              <a:avLst/>
            </a:prstGeom>
            <a:noFill/>
            <a:ln w="9525">
              <a:solidFill>
                <a:schemeClr val="tx1"/>
              </a:solidFill>
              <a:miter lim="800000"/>
              <a:headEnd/>
              <a:tailEnd/>
            </a:ln>
          </p:spPr>
          <p:txBody>
            <a:bodyPr>
              <a:spAutoFit/>
            </a:bodyPr>
            <a:lstStyle/>
            <a:p>
              <a:pPr algn="ctr"/>
              <a:r>
                <a:rPr lang="fil-PH" dirty="0"/>
                <a:t>0</a:t>
              </a:r>
            </a:p>
          </p:txBody>
        </p:sp>
        <p:sp>
          <p:nvSpPr>
            <p:cNvPr id="15" name="TextBox 10"/>
            <p:cNvSpPr txBox="1">
              <a:spLocks noChangeArrowheads="1"/>
            </p:cNvSpPr>
            <p:nvPr/>
          </p:nvSpPr>
          <p:spPr bwMode="auto">
            <a:xfrm>
              <a:off x="3505200" y="3962400"/>
              <a:ext cx="685800" cy="369888"/>
            </a:xfrm>
            <a:prstGeom prst="rect">
              <a:avLst/>
            </a:prstGeom>
            <a:noFill/>
            <a:ln w="9525">
              <a:solidFill>
                <a:schemeClr val="tx1"/>
              </a:solidFill>
              <a:miter lim="800000"/>
              <a:headEnd/>
              <a:tailEnd/>
            </a:ln>
          </p:spPr>
          <p:txBody>
            <a:bodyPr>
              <a:spAutoFit/>
            </a:bodyPr>
            <a:lstStyle/>
            <a:p>
              <a:pPr algn="ctr"/>
              <a:r>
                <a:rPr lang="fil-PH" dirty="0"/>
                <a:t>0</a:t>
              </a:r>
            </a:p>
          </p:txBody>
        </p:sp>
      </p:grpSp>
    </p:spTree>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5744" y="274638"/>
            <a:ext cx="7772400" cy="868362"/>
          </a:xfrm>
        </p:spPr>
        <p:txBody>
          <a:bodyPr>
            <a:normAutofit fontScale="90000"/>
          </a:bodyPr>
          <a:lstStyle/>
          <a:p>
            <a:r>
              <a:rPr lang="fil-PH" sz="3200" b="1" dirty="0" smtClean="0">
                <a:solidFill>
                  <a:schemeClr val="tx2"/>
                </a:solidFill>
                <a:effectLst>
                  <a:outerShdw blurRad="38100" dist="38100" dir="2700000" algn="tl">
                    <a:srgbClr val="000000">
                      <a:alpha val="43137"/>
                    </a:srgbClr>
                  </a:outerShdw>
                </a:effectLst>
              </a:rPr>
              <a:t>Allocation of Test Booklets and Scannable Answer Sheets</a:t>
            </a:r>
            <a:endParaRPr lang="fil-PH" sz="3200" b="1" dirty="0">
              <a:solidFill>
                <a:schemeClr val="tx2"/>
              </a:solidFill>
              <a:effectLst>
                <a:outerShdw blurRad="38100" dist="38100" dir="2700000" algn="tl">
                  <a:srgbClr val="000000">
                    <a:alpha val="43137"/>
                  </a:srgbClr>
                </a:outerShdw>
              </a:effectLst>
            </a:endParaRPr>
          </a:p>
        </p:txBody>
      </p:sp>
      <p:sp>
        <p:nvSpPr>
          <p:cNvPr id="3" name="Slide Number Placeholder 2"/>
          <p:cNvSpPr>
            <a:spLocks noGrp="1"/>
          </p:cNvSpPr>
          <p:nvPr>
            <p:ph type="sldNum" sz="quarter" idx="12"/>
          </p:nvPr>
        </p:nvSpPr>
        <p:spPr/>
        <p:txBody>
          <a:bodyPr/>
          <a:lstStyle/>
          <a:p>
            <a:fld id="{123F7771-3327-4F8A-BF69-CA24EFC23DA9}" type="slidenum">
              <a:rPr lang="fil-PH" smtClean="0">
                <a:solidFill>
                  <a:schemeClr val="tx2"/>
                </a:solidFill>
              </a:rPr>
              <a:pPr/>
              <a:t>34</a:t>
            </a:fld>
            <a:endParaRPr lang="fil-PH">
              <a:solidFill>
                <a:schemeClr val="tx2"/>
              </a:solidFill>
            </a:endParaRPr>
          </a:p>
        </p:txBody>
      </p:sp>
      <p:graphicFrame>
        <p:nvGraphicFramePr>
          <p:cNvPr id="6" name="Table 5"/>
          <p:cNvGraphicFramePr>
            <a:graphicFrameLocks noGrp="1"/>
          </p:cNvGraphicFramePr>
          <p:nvPr/>
        </p:nvGraphicFramePr>
        <p:xfrm>
          <a:off x="1447800" y="2514600"/>
          <a:ext cx="6934200" cy="2407920"/>
        </p:xfrm>
        <a:graphic>
          <a:graphicData uri="http://schemas.openxmlformats.org/drawingml/2006/table">
            <a:tbl>
              <a:tblPr firstRow="1" bandRow="1">
                <a:tableStyleId>{5C22544A-7EE6-4342-B048-85BDC9FD1C3A}</a:tableStyleId>
              </a:tblPr>
              <a:tblGrid>
                <a:gridCol w="3467100"/>
                <a:gridCol w="3467100"/>
              </a:tblGrid>
              <a:tr h="370840">
                <a:tc>
                  <a:txBody>
                    <a:bodyPr/>
                    <a:lstStyle/>
                    <a:p>
                      <a:pPr algn="ctr"/>
                      <a:r>
                        <a:rPr lang="en-US" sz="2800" dirty="0" smtClean="0">
                          <a:solidFill>
                            <a:schemeClr val="tx1"/>
                          </a:solidFill>
                        </a:rPr>
                        <a:t>Test</a:t>
                      </a:r>
                      <a:r>
                        <a:rPr lang="en-US" sz="2800" baseline="0" dirty="0" smtClean="0">
                          <a:solidFill>
                            <a:schemeClr val="tx1"/>
                          </a:solidFill>
                        </a:rPr>
                        <a:t> Booklet</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US" sz="2800" dirty="0" smtClean="0">
                          <a:solidFill>
                            <a:schemeClr val="tx1"/>
                          </a:solidFill>
                        </a:rPr>
                        <a:t>Allocation</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370840">
                <a:tc>
                  <a:txBody>
                    <a:bodyPr/>
                    <a:lstStyle/>
                    <a:p>
                      <a:r>
                        <a:rPr lang="en-US" sz="2800" dirty="0" smtClean="0">
                          <a:solidFill>
                            <a:schemeClr val="tx1"/>
                          </a:solidFill>
                        </a:rPr>
                        <a:t>TB1 – NCAE Core (comprising EDQ,</a:t>
                      </a:r>
                      <a:r>
                        <a:rPr lang="en-US" sz="2800" baseline="0" dirty="0" smtClean="0">
                          <a:solidFill>
                            <a:schemeClr val="tx1"/>
                          </a:solidFill>
                        </a:rPr>
                        <a:t> Core and OIISSS)</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smtClean="0">
                          <a:solidFill>
                            <a:schemeClr val="tx1"/>
                          </a:solidFill>
                        </a:rPr>
                        <a:t>50%</a:t>
                      </a:r>
                      <a:endParaRPr lang="en-US" sz="2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2800" dirty="0" smtClean="0">
                          <a:solidFill>
                            <a:schemeClr val="tx1"/>
                          </a:solidFill>
                        </a:rPr>
                        <a:t>TB2 – NCAE Tracks</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smtClean="0">
                          <a:solidFill>
                            <a:schemeClr val="tx1"/>
                          </a:solidFill>
                        </a:rPr>
                        <a:t>50%</a:t>
                      </a:r>
                      <a:endParaRPr lang="en-US" sz="2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7" name="TextBox 6"/>
          <p:cNvSpPr txBox="1"/>
          <p:nvPr/>
        </p:nvSpPr>
        <p:spPr>
          <a:xfrm>
            <a:off x="914400" y="1905000"/>
            <a:ext cx="5943600" cy="523220"/>
          </a:xfrm>
          <a:prstGeom prst="rect">
            <a:avLst/>
          </a:prstGeom>
          <a:noFill/>
        </p:spPr>
        <p:txBody>
          <a:bodyPr wrap="square" rtlCol="0">
            <a:spAutoFit/>
          </a:bodyPr>
          <a:lstStyle/>
          <a:p>
            <a:r>
              <a:rPr lang="en-US" sz="2800" dirty="0" smtClean="0">
                <a:solidFill>
                  <a:schemeClr val="tx2"/>
                </a:solidFill>
              </a:rPr>
              <a:t>A. Test Booklets</a:t>
            </a:r>
            <a:endParaRPr lang="en-US" sz="2800" dirty="0">
              <a:solidFill>
                <a:schemeClr val="tx2"/>
              </a:solidFill>
            </a:endParaRPr>
          </a:p>
        </p:txBody>
      </p:sp>
      <p:sp>
        <p:nvSpPr>
          <p:cNvPr id="9" name="TextBox 8"/>
          <p:cNvSpPr txBox="1"/>
          <p:nvPr/>
        </p:nvSpPr>
        <p:spPr>
          <a:xfrm>
            <a:off x="990600" y="5297120"/>
            <a:ext cx="6781800" cy="523220"/>
          </a:xfrm>
          <a:prstGeom prst="rect">
            <a:avLst/>
          </a:prstGeom>
          <a:noFill/>
        </p:spPr>
        <p:txBody>
          <a:bodyPr wrap="square" rtlCol="0">
            <a:spAutoFit/>
          </a:bodyPr>
          <a:lstStyle/>
          <a:p>
            <a:r>
              <a:rPr lang="en-US" sz="2800" dirty="0" smtClean="0">
                <a:solidFill>
                  <a:schemeClr val="tx2"/>
                </a:solidFill>
              </a:rPr>
              <a:t>B. </a:t>
            </a:r>
            <a:r>
              <a:rPr lang="en-US" sz="2800" dirty="0" err="1" smtClean="0">
                <a:solidFill>
                  <a:schemeClr val="tx2"/>
                </a:solidFill>
              </a:rPr>
              <a:t>Scannable</a:t>
            </a:r>
            <a:r>
              <a:rPr lang="en-US" sz="2800" dirty="0" smtClean="0">
                <a:solidFill>
                  <a:schemeClr val="tx2"/>
                </a:solidFill>
              </a:rPr>
              <a:t> Answer Sheets – 100%</a:t>
            </a:r>
            <a:endParaRPr lang="en-US" sz="2800" dirty="0">
              <a:solidFill>
                <a:schemeClr val="tx2"/>
              </a:solidFill>
            </a:endParaRPr>
          </a:p>
        </p:txBody>
      </p:sp>
    </p:spTree>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a:xfrm>
            <a:off x="381000" y="4953000"/>
            <a:ext cx="7696200" cy="990600"/>
          </a:xfrm>
          <a:prstGeom prst="rect">
            <a:avLst/>
          </a:prstGeom>
        </p:spPr>
        <p:txBody>
          <a:bodyPr anchor="b"/>
          <a:lstStyle/>
          <a:p>
            <a:pPr>
              <a:defRPr/>
            </a:pPr>
            <a:endParaRPr lang="en-US" sz="3200" b="1" cap="small" dirty="0">
              <a:solidFill>
                <a:schemeClr val="accent1">
                  <a:lumMod val="75000"/>
                </a:schemeClr>
              </a:solidFill>
              <a:latin typeface="Segoe Print" pitchFamily="2" charset="0"/>
              <a:ea typeface="Komika Axis *" pitchFamily="2" charset="0"/>
              <a:cs typeface="Komika Axis *" pitchFamily="2" charset="0"/>
            </a:endParaRPr>
          </a:p>
        </p:txBody>
      </p:sp>
      <p:sp>
        <p:nvSpPr>
          <p:cNvPr id="104455" name="Rectangle 3"/>
          <p:cNvSpPr txBox="1">
            <a:spLocks noChangeArrowheads="1"/>
          </p:cNvSpPr>
          <p:nvPr/>
        </p:nvSpPr>
        <p:spPr bwMode="auto">
          <a:xfrm>
            <a:off x="381000" y="5943600"/>
            <a:ext cx="7543800" cy="914400"/>
          </a:xfrm>
          <a:prstGeom prst="rect">
            <a:avLst/>
          </a:prstGeom>
          <a:noFill/>
          <a:ln w="9525">
            <a:noFill/>
            <a:miter lim="800000"/>
            <a:headEnd/>
            <a:tailEnd/>
          </a:ln>
        </p:spPr>
        <p:txBody>
          <a:bodyPr/>
          <a:lstStyle/>
          <a:p>
            <a:pPr marL="273050" indent="-273050">
              <a:spcBef>
                <a:spcPts val="600"/>
              </a:spcBef>
              <a:buClr>
                <a:schemeClr val="accent1"/>
              </a:buClr>
              <a:buSzPct val="70000"/>
              <a:buFont typeface="Wingdings" pitchFamily="2" charset="2"/>
              <a:buChar char="v"/>
            </a:pPr>
            <a:endParaRPr lang="en-US" sz="2000" dirty="0">
              <a:latin typeface="Trebuchet MS" pitchFamily="34" charset="0"/>
            </a:endParaRPr>
          </a:p>
        </p:txBody>
      </p:sp>
      <p:sp>
        <p:nvSpPr>
          <p:cNvPr id="14" name="Title 1"/>
          <p:cNvSpPr>
            <a:spLocks noGrp="1"/>
          </p:cNvSpPr>
          <p:nvPr>
            <p:ph type="title"/>
          </p:nvPr>
        </p:nvSpPr>
        <p:spPr>
          <a:xfrm>
            <a:off x="914400" y="457200"/>
            <a:ext cx="6858000" cy="685800"/>
          </a:xfrm>
        </p:spPr>
        <p:txBody>
          <a:bodyPr>
            <a:normAutofit/>
          </a:bodyPr>
          <a:lstStyle/>
          <a:p>
            <a:r>
              <a:rPr lang="fil-PH" sz="3200" b="1" dirty="0" smtClean="0">
                <a:effectLst>
                  <a:outerShdw blurRad="38100" dist="38100" dir="2700000" algn="tl">
                    <a:srgbClr val="000000">
                      <a:alpha val="43137"/>
                    </a:srgbClr>
                  </a:outerShdw>
                </a:effectLst>
              </a:rPr>
              <a:t>On Photocopied Answer Sheets</a:t>
            </a:r>
            <a:endParaRPr lang="fil-PH" sz="3200" b="1" dirty="0">
              <a:effectLst>
                <a:outerShdw blurRad="38100" dist="38100" dir="2700000" algn="tl">
                  <a:srgbClr val="000000">
                    <a:alpha val="43137"/>
                  </a:srgbClr>
                </a:outerShdw>
              </a:effectLst>
            </a:endParaRPr>
          </a:p>
        </p:txBody>
      </p:sp>
      <p:sp>
        <p:nvSpPr>
          <p:cNvPr id="9" name="Content Placeholder 8"/>
          <p:cNvSpPr>
            <a:spLocks noGrp="1"/>
          </p:cNvSpPr>
          <p:nvPr>
            <p:ph idx="1"/>
          </p:nvPr>
        </p:nvSpPr>
        <p:spPr>
          <a:xfrm>
            <a:off x="228600" y="1371600"/>
            <a:ext cx="8534400" cy="5486400"/>
          </a:xfrm>
        </p:spPr>
        <p:txBody>
          <a:bodyPr>
            <a:normAutofit/>
          </a:bodyPr>
          <a:lstStyle/>
          <a:p>
            <a:pPr marL="457200" indent="-457200" algn="just">
              <a:spcBef>
                <a:spcPts val="0"/>
              </a:spcBef>
              <a:buClr>
                <a:schemeClr val="accent1"/>
              </a:buClr>
              <a:buSzPct val="70000"/>
              <a:buFont typeface="Wingdings" pitchFamily="2" charset="2"/>
              <a:buChar char="Ø"/>
            </a:pPr>
            <a:r>
              <a:rPr lang="en-US" sz="1600" dirty="0" smtClean="0">
                <a:latin typeface="Trebuchet MS" pitchFamily="34" charset="0"/>
              </a:rPr>
              <a:t>In case there will be a shortage of Answer Sheets (ASs) in one testing center, </a:t>
            </a:r>
            <a:r>
              <a:rPr lang="en-US" sz="1600" b="1" u="sng" dirty="0" err="1" smtClean="0">
                <a:latin typeface="Trebuchet MS" pitchFamily="34" charset="0"/>
              </a:rPr>
              <a:t>Scannable</a:t>
            </a:r>
            <a:r>
              <a:rPr lang="en-US" sz="1600" b="1" u="sng" dirty="0" smtClean="0">
                <a:latin typeface="Trebuchet MS" pitchFamily="34" charset="0"/>
              </a:rPr>
              <a:t> Answer Sheets (SASs) may be photocopied</a:t>
            </a:r>
            <a:r>
              <a:rPr lang="en-US" sz="1600" b="1" dirty="0" smtClean="0">
                <a:latin typeface="Trebuchet MS" pitchFamily="34" charset="0"/>
              </a:rPr>
              <a:t>.</a:t>
            </a:r>
          </a:p>
          <a:p>
            <a:pPr marL="457200" indent="-457200" algn="just">
              <a:spcBef>
                <a:spcPts val="0"/>
              </a:spcBef>
              <a:buClr>
                <a:schemeClr val="accent1"/>
              </a:buClr>
              <a:buSzPct val="70000"/>
              <a:buFont typeface="Wingdings" pitchFamily="2" charset="2"/>
              <a:buChar char="Ø"/>
            </a:pPr>
            <a:endParaRPr lang="en-US" sz="1600" dirty="0" smtClean="0">
              <a:latin typeface="Trebuchet MS" pitchFamily="34" charset="0"/>
            </a:endParaRPr>
          </a:p>
          <a:p>
            <a:pPr marL="457200" indent="-457200" algn="just">
              <a:spcBef>
                <a:spcPts val="0"/>
              </a:spcBef>
              <a:buClr>
                <a:schemeClr val="accent1"/>
              </a:buClr>
              <a:buSzPct val="70000"/>
              <a:buFont typeface="Wingdings" pitchFamily="2" charset="2"/>
              <a:buChar char="Ø"/>
            </a:pPr>
            <a:r>
              <a:rPr lang="en-US" sz="1600" dirty="0" smtClean="0">
                <a:latin typeface="Trebuchet MS" pitchFamily="34" charset="0"/>
              </a:rPr>
              <a:t>The photocopied ASs </a:t>
            </a:r>
            <a:r>
              <a:rPr lang="en-US" sz="1600" b="1" dirty="0" smtClean="0">
                <a:latin typeface="Trebuchet MS" pitchFamily="34" charset="0"/>
              </a:rPr>
              <a:t>SHOULD BE PLACED INSIDE THE RESPECTIVE ETRE</a:t>
            </a:r>
            <a:r>
              <a:rPr lang="en-US" sz="1600" dirty="0" smtClean="0">
                <a:latin typeface="Trebuchet MS" pitchFamily="34" charset="0"/>
              </a:rPr>
              <a:t> corresponding with the list of actual examinees in Forms 1 and 2.</a:t>
            </a:r>
          </a:p>
          <a:p>
            <a:pPr marL="457200" indent="-457200" algn="just">
              <a:spcBef>
                <a:spcPts val="0"/>
              </a:spcBef>
              <a:buClr>
                <a:schemeClr val="accent1"/>
              </a:buClr>
              <a:buSzPct val="70000"/>
              <a:buFont typeface="Wingdings" pitchFamily="2" charset="2"/>
              <a:buChar char="Ø"/>
            </a:pPr>
            <a:endParaRPr lang="en-US" sz="1600" dirty="0" smtClean="0">
              <a:latin typeface="Trebuchet MS" pitchFamily="34" charset="0"/>
            </a:endParaRPr>
          </a:p>
          <a:p>
            <a:pPr marL="457200" indent="-457200" algn="just">
              <a:spcBef>
                <a:spcPts val="0"/>
              </a:spcBef>
              <a:buClr>
                <a:schemeClr val="accent1"/>
              </a:buClr>
              <a:buSzPct val="70000"/>
              <a:buFont typeface="Wingdings" pitchFamily="2" charset="2"/>
              <a:buChar char="Ø"/>
            </a:pPr>
            <a:r>
              <a:rPr lang="en-US" sz="1600" dirty="0" smtClean="0">
                <a:latin typeface="Trebuchet MS" pitchFamily="34" charset="0"/>
              </a:rPr>
              <a:t>No Examinee Number should be written in Form 2 (Seat Plan) for the examinees with photocopied ASs. Instead, indicate in the blank “(Photocopied).”</a:t>
            </a:r>
          </a:p>
          <a:p>
            <a:pPr marL="457200" indent="-457200" algn="just">
              <a:spcBef>
                <a:spcPts val="0"/>
              </a:spcBef>
              <a:buClr>
                <a:schemeClr val="accent1"/>
              </a:buClr>
              <a:buSzPct val="70000"/>
              <a:buNone/>
            </a:pPr>
            <a:r>
              <a:rPr lang="en-US" sz="1600" dirty="0" smtClean="0">
                <a:latin typeface="Trebuchet MS" pitchFamily="34" charset="0"/>
              </a:rPr>
              <a:t>		</a:t>
            </a:r>
            <a:r>
              <a:rPr lang="en-US" sz="1600" i="1" dirty="0" smtClean="0">
                <a:latin typeface="Trebuchet MS" pitchFamily="34" charset="0"/>
              </a:rPr>
              <a:t>Sample:</a:t>
            </a:r>
          </a:p>
          <a:p>
            <a:pPr marL="457200" indent="-457200" algn="just">
              <a:spcBef>
                <a:spcPts val="0"/>
              </a:spcBef>
              <a:buClr>
                <a:schemeClr val="accent1"/>
              </a:buClr>
              <a:buSzPct val="70000"/>
              <a:buNone/>
            </a:pPr>
            <a:endParaRPr lang="en-US" sz="1600" dirty="0" smtClean="0">
              <a:latin typeface="Trebuchet MS" pitchFamily="34" charset="0"/>
            </a:endParaRPr>
          </a:p>
          <a:p>
            <a:pPr marL="457200" indent="-457200" algn="just">
              <a:spcBef>
                <a:spcPts val="0"/>
              </a:spcBef>
              <a:buClr>
                <a:schemeClr val="accent1"/>
              </a:buClr>
              <a:buSzPct val="70000"/>
              <a:buFont typeface="Wingdings" pitchFamily="2" charset="2"/>
              <a:buChar char="Ø"/>
            </a:pPr>
            <a:endParaRPr lang="en-US" sz="1600" dirty="0" smtClean="0">
              <a:latin typeface="Trebuchet MS" pitchFamily="34" charset="0"/>
            </a:endParaRPr>
          </a:p>
          <a:p>
            <a:pPr marL="457200" indent="-457200" algn="just">
              <a:spcBef>
                <a:spcPts val="0"/>
              </a:spcBef>
              <a:buClr>
                <a:schemeClr val="accent1"/>
              </a:buClr>
              <a:buSzPct val="70000"/>
              <a:buFont typeface="Wingdings" pitchFamily="2" charset="2"/>
              <a:buChar char="Ø"/>
            </a:pPr>
            <a:endParaRPr lang="en-US" sz="1600" dirty="0" smtClean="0">
              <a:latin typeface="Trebuchet MS" pitchFamily="34" charset="0"/>
            </a:endParaRPr>
          </a:p>
          <a:p>
            <a:pPr marL="457200" indent="-457200" algn="just">
              <a:spcBef>
                <a:spcPts val="0"/>
              </a:spcBef>
              <a:buClr>
                <a:schemeClr val="accent1"/>
              </a:buClr>
              <a:buSzPct val="70000"/>
              <a:buFont typeface="Wingdings" pitchFamily="2" charset="2"/>
              <a:buChar char="Ø"/>
            </a:pPr>
            <a:endParaRPr lang="en-US" sz="1500" dirty="0" smtClean="0">
              <a:latin typeface="Trebuchet MS" pitchFamily="34" charset="0"/>
            </a:endParaRPr>
          </a:p>
          <a:p>
            <a:pPr marL="457200" indent="-457200" algn="just">
              <a:spcBef>
                <a:spcPts val="0"/>
              </a:spcBef>
              <a:buClr>
                <a:schemeClr val="accent1"/>
              </a:buClr>
              <a:buSzPct val="70000"/>
              <a:buFont typeface="Wingdings" pitchFamily="2" charset="2"/>
              <a:buChar char="Ø"/>
            </a:pPr>
            <a:endParaRPr lang="en-US" sz="1600" dirty="0" smtClean="0">
              <a:latin typeface="Trebuchet MS" pitchFamily="34" charset="0"/>
            </a:endParaRPr>
          </a:p>
          <a:p>
            <a:pPr marL="457200" indent="-457200" algn="just">
              <a:spcBef>
                <a:spcPts val="0"/>
              </a:spcBef>
              <a:buClr>
                <a:schemeClr val="accent1"/>
              </a:buClr>
              <a:buSzPct val="70000"/>
              <a:buFont typeface="Wingdings" pitchFamily="2" charset="2"/>
              <a:buChar char="Ø"/>
            </a:pPr>
            <a:r>
              <a:rPr lang="en-US" sz="1600" dirty="0" smtClean="0">
                <a:latin typeface="Trebuchet MS" pitchFamily="34" charset="0"/>
              </a:rPr>
              <a:t>Using a red marker, indicate at the upper right corner of the ETRE this note:</a:t>
            </a:r>
          </a:p>
          <a:p>
            <a:pPr marL="457200" indent="-457200" algn="just">
              <a:spcBef>
                <a:spcPts val="600"/>
              </a:spcBef>
              <a:buClr>
                <a:schemeClr val="accent1"/>
              </a:buClr>
              <a:buSzPct val="70000"/>
              <a:buNone/>
            </a:pPr>
            <a:endParaRPr lang="en-US" sz="1600" dirty="0" smtClean="0">
              <a:latin typeface="Trebuchet MS" pitchFamily="34" charset="0"/>
            </a:endParaRPr>
          </a:p>
          <a:p>
            <a:pPr marL="457200" indent="-457200" algn="just">
              <a:spcBef>
                <a:spcPts val="600"/>
              </a:spcBef>
              <a:buClr>
                <a:schemeClr val="accent1"/>
              </a:buClr>
              <a:buSzPct val="70000"/>
              <a:buNone/>
            </a:pPr>
            <a:endParaRPr lang="en-US" sz="1600" dirty="0" smtClean="0">
              <a:latin typeface="Trebuchet MS" pitchFamily="34" charset="0"/>
            </a:endParaRPr>
          </a:p>
          <a:p>
            <a:pPr marL="457200" indent="-457200" algn="just">
              <a:spcBef>
                <a:spcPts val="600"/>
              </a:spcBef>
              <a:buClr>
                <a:schemeClr val="accent1"/>
              </a:buClr>
              <a:buSzPct val="70000"/>
              <a:buNone/>
            </a:pPr>
            <a:endParaRPr lang="en-US" sz="1600" dirty="0" smtClean="0">
              <a:latin typeface="Trebuchet MS" pitchFamily="34" charset="0"/>
            </a:endParaRPr>
          </a:p>
          <a:p>
            <a:pPr marL="457200" indent="-457200" algn="just">
              <a:spcBef>
                <a:spcPts val="600"/>
              </a:spcBef>
              <a:buClr>
                <a:schemeClr val="accent1"/>
              </a:buClr>
              <a:buSzPct val="70000"/>
              <a:buNone/>
            </a:pPr>
            <a:endParaRPr lang="en-US" sz="1600" dirty="0" smtClean="0">
              <a:latin typeface="Trebuchet MS" pitchFamily="34" charset="0"/>
            </a:endParaRPr>
          </a:p>
          <a:p>
            <a:pPr marL="457200" indent="-457200" algn="just">
              <a:spcBef>
                <a:spcPts val="600"/>
              </a:spcBef>
              <a:buClr>
                <a:schemeClr val="accent1"/>
              </a:buClr>
              <a:buSzPct val="70000"/>
              <a:buNone/>
            </a:pPr>
            <a:endParaRPr lang="en-US" sz="1600" dirty="0" smtClean="0">
              <a:latin typeface="Trebuchet MS" pitchFamily="34" charset="0"/>
            </a:endParaRPr>
          </a:p>
          <a:p>
            <a:pPr marL="457200" indent="-457200" algn="just">
              <a:spcBef>
                <a:spcPts val="600"/>
              </a:spcBef>
              <a:buClr>
                <a:schemeClr val="accent1"/>
              </a:buClr>
              <a:buSzPct val="70000"/>
              <a:buFont typeface="Wingdings" pitchFamily="2" charset="2"/>
              <a:buChar char="Ø"/>
            </a:pPr>
            <a:r>
              <a:rPr lang="en-US" sz="1600" b="1" dirty="0" smtClean="0">
                <a:solidFill>
                  <a:srgbClr val="FF0000"/>
                </a:solidFill>
                <a:latin typeface="Trebuchet MS" pitchFamily="34" charset="0"/>
              </a:rPr>
              <a:t>The instructions above are important in order for NETRC to locate, transcribe and electronically process the photocopied ASs.</a:t>
            </a:r>
          </a:p>
          <a:p>
            <a:pPr marL="457200" indent="-457200" algn="just">
              <a:spcBef>
                <a:spcPts val="600"/>
              </a:spcBef>
              <a:buClr>
                <a:schemeClr val="accent1"/>
              </a:buClr>
              <a:buSzPct val="70000"/>
              <a:buNone/>
            </a:pPr>
            <a:endParaRPr lang="en-US" sz="1600" dirty="0" smtClean="0">
              <a:latin typeface="Trebuchet MS" pitchFamily="34" charset="0"/>
            </a:endParaRPr>
          </a:p>
          <a:p>
            <a:pPr marL="457200" indent="-457200" algn="just">
              <a:spcBef>
                <a:spcPts val="600"/>
              </a:spcBef>
              <a:buClr>
                <a:schemeClr val="accent1"/>
              </a:buClr>
              <a:buSzPct val="70000"/>
              <a:buFont typeface="Wingdings" pitchFamily="2" charset="2"/>
              <a:buChar char="Ø"/>
            </a:pPr>
            <a:endParaRPr lang="fil-PH" sz="2000" dirty="0"/>
          </a:p>
        </p:txBody>
      </p:sp>
      <p:sp>
        <p:nvSpPr>
          <p:cNvPr id="10" name="Slide Number Placeholder 9"/>
          <p:cNvSpPr>
            <a:spLocks noGrp="1"/>
          </p:cNvSpPr>
          <p:nvPr>
            <p:ph type="sldNum" sz="quarter" idx="12"/>
          </p:nvPr>
        </p:nvSpPr>
        <p:spPr/>
        <p:txBody>
          <a:bodyPr/>
          <a:lstStyle/>
          <a:p>
            <a:pPr>
              <a:defRPr/>
            </a:pPr>
            <a:fld id="{E116BE42-B008-4001-869D-2237CA79ACF9}" type="slidenum">
              <a:rPr lang="en-US" altLang="en-US" smtClean="0"/>
              <a:pPr>
                <a:defRPr/>
              </a:pPr>
              <a:t>35</a:t>
            </a:fld>
            <a:endParaRPr lang="en-US" altLang="en-US"/>
          </a:p>
        </p:txBody>
      </p:sp>
      <p:pic>
        <p:nvPicPr>
          <p:cNvPr id="11" name="Picture 8" descr="netrc logo black"/>
          <p:cNvPicPr>
            <a:picLocks noChangeAspect="1" noChangeArrowheads="1"/>
          </p:cNvPicPr>
          <p:nvPr/>
        </p:nvPicPr>
        <p:blipFill>
          <a:blip r:embed="rId2" cstate="print">
            <a:lum bright="-18000" contrast="12000"/>
            <a:grayscl/>
          </a:blip>
          <a:srcRect/>
          <a:stretch>
            <a:fillRect/>
          </a:stretch>
        </p:blipFill>
        <p:spPr bwMode="auto">
          <a:xfrm>
            <a:off x="152400" y="152400"/>
            <a:ext cx="644769" cy="609600"/>
          </a:xfrm>
          <a:prstGeom prst="rect">
            <a:avLst/>
          </a:prstGeom>
          <a:noFill/>
          <a:ln w="9525">
            <a:noFill/>
            <a:miter lim="800000"/>
            <a:headEnd/>
            <a:tailEnd/>
          </a:ln>
        </p:spPr>
      </p:pic>
      <p:pic>
        <p:nvPicPr>
          <p:cNvPr id="12" name="Picture 9"/>
          <p:cNvPicPr>
            <a:picLocks noChangeAspect="1" noChangeArrowheads="1"/>
          </p:cNvPicPr>
          <p:nvPr/>
        </p:nvPicPr>
        <p:blipFill>
          <a:blip r:embed="rId3" cstate="print"/>
          <a:srcRect/>
          <a:stretch>
            <a:fillRect/>
          </a:stretch>
        </p:blipFill>
        <p:spPr bwMode="auto">
          <a:xfrm>
            <a:off x="8153400" y="152400"/>
            <a:ext cx="744904" cy="522288"/>
          </a:xfrm>
          <a:prstGeom prst="rect">
            <a:avLst/>
          </a:prstGeom>
          <a:noFill/>
          <a:ln w="9525">
            <a:noFill/>
            <a:miter lim="800000"/>
            <a:headEnd/>
            <a:tailEnd/>
          </a:ln>
        </p:spPr>
      </p:pic>
      <p:graphicFrame>
        <p:nvGraphicFramePr>
          <p:cNvPr id="15" name="Table 14"/>
          <p:cNvGraphicFramePr>
            <a:graphicFrameLocks noGrp="1"/>
          </p:cNvGraphicFramePr>
          <p:nvPr/>
        </p:nvGraphicFramePr>
        <p:xfrm>
          <a:off x="2209800" y="3293808"/>
          <a:ext cx="4419600" cy="1097280"/>
        </p:xfrm>
        <a:graphic>
          <a:graphicData uri="http://schemas.openxmlformats.org/drawingml/2006/table">
            <a:tbl>
              <a:tblPr firstRow="1" bandRow="1">
                <a:tableStyleId>{5940675A-B579-460E-94D1-54222C63F5DA}</a:tableStyleId>
              </a:tblPr>
              <a:tblGrid>
                <a:gridCol w="1498170"/>
                <a:gridCol w="2921430"/>
              </a:tblGrid>
              <a:tr h="262398">
                <a:tc>
                  <a:txBody>
                    <a:bodyPr/>
                    <a:lstStyle/>
                    <a:p>
                      <a:r>
                        <a:rPr lang="en-PH" sz="1200" b="1" dirty="0" smtClean="0"/>
                        <a:t>Name</a:t>
                      </a:r>
                      <a:endParaRPr lang="fil-PH" sz="1200" b="1" dirty="0">
                        <a:solidFill>
                          <a:schemeClr val="tx1"/>
                        </a:solidFill>
                      </a:endParaRPr>
                    </a:p>
                  </a:txBody>
                  <a:tcPr/>
                </a:tc>
                <a:tc>
                  <a:txBody>
                    <a:bodyPr/>
                    <a:lstStyle/>
                    <a:p>
                      <a:r>
                        <a:rPr lang="en-PH" sz="1200" b="1" dirty="0" smtClean="0">
                          <a:solidFill>
                            <a:schemeClr val="tx1"/>
                          </a:solidFill>
                        </a:rPr>
                        <a:t>Kristina M. </a:t>
                      </a:r>
                      <a:r>
                        <a:rPr lang="en-PH" sz="1200" b="1" dirty="0" err="1" smtClean="0">
                          <a:solidFill>
                            <a:schemeClr val="tx1"/>
                          </a:solidFill>
                        </a:rPr>
                        <a:t>Dela</a:t>
                      </a:r>
                      <a:r>
                        <a:rPr lang="en-PH" sz="1200" b="1" baseline="0" dirty="0" smtClean="0">
                          <a:solidFill>
                            <a:schemeClr val="tx1"/>
                          </a:solidFill>
                        </a:rPr>
                        <a:t> Cruz</a:t>
                      </a:r>
                      <a:endParaRPr lang="fil-PH" sz="1200" b="1" dirty="0">
                        <a:solidFill>
                          <a:schemeClr val="tx1"/>
                        </a:solidFill>
                      </a:endParaRPr>
                    </a:p>
                  </a:txBody>
                  <a:tcPr/>
                </a:tc>
              </a:tr>
              <a:tr h="262398">
                <a:tc>
                  <a:txBody>
                    <a:bodyPr/>
                    <a:lstStyle/>
                    <a:p>
                      <a:r>
                        <a:rPr lang="en-PH" sz="1200" b="1" dirty="0" smtClean="0"/>
                        <a:t>Exam. No.</a:t>
                      </a:r>
                      <a:endParaRPr lang="fil-PH" sz="1200" b="1" dirty="0">
                        <a:solidFill>
                          <a:schemeClr val="tx1"/>
                        </a:solidFill>
                      </a:endParaRPr>
                    </a:p>
                  </a:txBody>
                  <a:tcPr/>
                </a:tc>
                <a:tc>
                  <a:txBody>
                    <a:bodyPr/>
                    <a:lstStyle/>
                    <a:p>
                      <a:r>
                        <a:rPr lang="en-PH" sz="1200" b="1" i="1" dirty="0" smtClean="0">
                          <a:solidFill>
                            <a:schemeClr val="tx1"/>
                          </a:solidFill>
                        </a:rPr>
                        <a:t>(Photocopied)</a:t>
                      </a:r>
                      <a:endParaRPr lang="fil-PH" sz="1200" b="1" i="1" dirty="0">
                        <a:solidFill>
                          <a:schemeClr val="tx1"/>
                        </a:solidFill>
                      </a:endParaRPr>
                    </a:p>
                  </a:txBody>
                  <a:tcPr/>
                </a:tc>
              </a:tr>
              <a:tr h="262398">
                <a:tc>
                  <a:txBody>
                    <a:bodyPr/>
                    <a:lstStyle/>
                    <a:p>
                      <a:r>
                        <a:rPr lang="en-PH" sz="1200" b="1" dirty="0" smtClean="0"/>
                        <a:t>TB No.1</a:t>
                      </a:r>
                      <a:endParaRPr lang="fil-PH" sz="1200" b="1" dirty="0">
                        <a:solidFill>
                          <a:schemeClr val="tx1"/>
                        </a:solidFill>
                      </a:endParaRPr>
                    </a:p>
                  </a:txBody>
                  <a:tcPr/>
                </a:tc>
                <a:tc>
                  <a:txBody>
                    <a:bodyPr/>
                    <a:lstStyle/>
                    <a:p>
                      <a:r>
                        <a:rPr lang="en-PH" sz="1200" b="1" dirty="0" smtClean="0">
                          <a:solidFill>
                            <a:schemeClr val="tx1"/>
                          </a:solidFill>
                        </a:rPr>
                        <a:t>016657</a:t>
                      </a:r>
                      <a:endParaRPr lang="fil-PH" sz="1200" b="1" dirty="0">
                        <a:solidFill>
                          <a:schemeClr val="tx1"/>
                        </a:solidFill>
                      </a:endParaRPr>
                    </a:p>
                  </a:txBody>
                  <a:tcPr/>
                </a:tc>
              </a:tr>
              <a:tr h="262398">
                <a:tc>
                  <a:txBody>
                    <a:bodyPr/>
                    <a:lstStyle/>
                    <a:p>
                      <a:r>
                        <a:rPr lang="fil-PH" sz="1200" b="1" dirty="0" smtClean="0">
                          <a:solidFill>
                            <a:schemeClr val="tx1"/>
                          </a:solidFill>
                        </a:rPr>
                        <a:t>TB</a:t>
                      </a:r>
                      <a:r>
                        <a:rPr lang="fil-PH" sz="1200" b="1" baseline="0" dirty="0" smtClean="0">
                          <a:solidFill>
                            <a:schemeClr val="tx1"/>
                          </a:solidFill>
                        </a:rPr>
                        <a:t> No. 2</a:t>
                      </a:r>
                      <a:endParaRPr lang="fil-PH" sz="1200" b="1" dirty="0">
                        <a:solidFill>
                          <a:schemeClr val="tx1"/>
                        </a:solidFill>
                      </a:endParaRPr>
                    </a:p>
                  </a:txBody>
                  <a:tcPr/>
                </a:tc>
                <a:tc>
                  <a:txBody>
                    <a:bodyPr/>
                    <a:lstStyle/>
                    <a:p>
                      <a:r>
                        <a:rPr lang="fil-PH" sz="1200" b="1" dirty="0" smtClean="0">
                          <a:solidFill>
                            <a:schemeClr val="tx1"/>
                          </a:solidFill>
                        </a:rPr>
                        <a:t>016657</a:t>
                      </a:r>
                      <a:endParaRPr lang="fil-PH" sz="1200" b="1" dirty="0">
                        <a:solidFill>
                          <a:schemeClr val="tx1"/>
                        </a:solidFill>
                      </a:endParaRPr>
                    </a:p>
                  </a:txBody>
                  <a:tcPr/>
                </a:tc>
              </a:tr>
            </a:tbl>
          </a:graphicData>
        </a:graphic>
      </p:graphicFrame>
      <p:graphicFrame>
        <p:nvGraphicFramePr>
          <p:cNvPr id="17" name="Table 16"/>
          <p:cNvGraphicFramePr>
            <a:graphicFrameLocks noGrp="1"/>
          </p:cNvGraphicFramePr>
          <p:nvPr/>
        </p:nvGraphicFramePr>
        <p:xfrm>
          <a:off x="838200" y="4922520"/>
          <a:ext cx="7391400" cy="1249680"/>
        </p:xfrm>
        <a:graphic>
          <a:graphicData uri="http://schemas.openxmlformats.org/drawingml/2006/table">
            <a:tbl>
              <a:tblPr firstRow="1" bandRow="1">
                <a:tableStyleId>{5940675A-B579-460E-94D1-54222C63F5DA}</a:tableStyleId>
              </a:tblPr>
              <a:tblGrid>
                <a:gridCol w="7391400"/>
              </a:tblGrid>
              <a:tr h="1142999">
                <a:tc>
                  <a:txBody>
                    <a:bodyPr/>
                    <a:lstStyle/>
                    <a:p>
                      <a:pPr algn="r"/>
                      <a:r>
                        <a:rPr lang="en-PH" sz="1600" i="1" dirty="0" smtClean="0">
                          <a:solidFill>
                            <a:srgbClr val="FF0000"/>
                          </a:solidFill>
                        </a:rPr>
                        <a:t>With ___ Photocopied</a:t>
                      </a:r>
                      <a:r>
                        <a:rPr lang="en-PH" sz="1600" i="1" baseline="0" dirty="0" smtClean="0">
                          <a:solidFill>
                            <a:srgbClr val="FF0000"/>
                          </a:solidFill>
                        </a:rPr>
                        <a:t> Answer Sheets</a:t>
                      </a:r>
                      <a:r>
                        <a:rPr lang="en-PH" sz="1600" dirty="0" smtClean="0"/>
                        <a:t>                                     </a:t>
                      </a:r>
                      <a:r>
                        <a:rPr lang="en-PH" sz="1400" dirty="0" smtClean="0"/>
                        <a:t>               </a:t>
                      </a:r>
                    </a:p>
                    <a:p>
                      <a:r>
                        <a:rPr lang="en-PH" sz="1600" dirty="0" smtClean="0"/>
                        <a:t>                                                  </a:t>
                      </a:r>
                      <a:r>
                        <a:rPr lang="en-PH" sz="1600" i="1" dirty="0" smtClean="0"/>
                        <a:t>(quantity)</a:t>
                      </a:r>
                    </a:p>
                    <a:p>
                      <a:endParaRPr lang="en-PH" sz="1600" i="1" dirty="0" smtClean="0"/>
                    </a:p>
                    <a:p>
                      <a:pPr algn="ctr"/>
                      <a:r>
                        <a:rPr lang="en-PH" sz="1400" dirty="0" smtClean="0"/>
                        <a:t>ROOM EXAMINER’S TRANSMITTAL REPORT ENVELOPE (ETRE)</a:t>
                      </a:r>
                    </a:p>
                    <a:p>
                      <a:pPr algn="ctr"/>
                      <a:r>
                        <a:rPr lang="en-PH" sz="1400" dirty="0" smtClean="0"/>
                        <a:t>(Brown Envelope)</a:t>
                      </a:r>
                      <a:endParaRPr lang="fil-PH" sz="1400" dirty="0"/>
                    </a:p>
                  </a:txBody>
                  <a:tcPr/>
                </a:tc>
              </a:tr>
            </a:tbl>
          </a:graphicData>
        </a:graphic>
      </p:graphicFrame>
    </p:spTree>
  </p:cSld>
  <p:clrMapOvr>
    <a:masterClrMapping/>
  </p:clrMapOvr>
  <p:transition spd="med">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381000" y="2263880"/>
            <a:ext cx="8554596" cy="838199"/>
          </a:xfrm>
        </p:spPr>
        <p:txBody>
          <a:bodyPr/>
          <a:lstStyle/>
          <a:p>
            <a:r>
              <a:rPr lang="fil-PH" dirty="0" smtClean="0"/>
              <a:t>The Forms</a:t>
            </a:r>
            <a:endParaRPr lang="fil-PH" dirty="0"/>
          </a:p>
        </p:txBody>
      </p:sp>
      <p:sp>
        <p:nvSpPr>
          <p:cNvPr id="6" name="Subtitle 5"/>
          <p:cNvSpPr>
            <a:spLocks noGrp="1"/>
          </p:cNvSpPr>
          <p:nvPr>
            <p:ph type="subTitle" idx="1"/>
          </p:nvPr>
        </p:nvSpPr>
        <p:spPr>
          <a:xfrm>
            <a:off x="533400" y="2971800"/>
            <a:ext cx="8077200" cy="2895600"/>
          </a:xfrm>
        </p:spPr>
        <p:txBody>
          <a:bodyPr>
            <a:noAutofit/>
          </a:bodyPr>
          <a:lstStyle/>
          <a:p>
            <a:pPr algn="l">
              <a:lnSpc>
                <a:spcPct val="100000"/>
              </a:lnSpc>
            </a:pPr>
            <a:r>
              <a:rPr lang="en-PH" dirty="0" smtClean="0">
                <a:solidFill>
                  <a:schemeClr val="tx1"/>
                </a:solidFill>
              </a:rPr>
              <a:t>Oath of Confidentiality </a:t>
            </a:r>
            <a:endParaRPr lang="en-PH" b="1" i="1" dirty="0" smtClean="0">
              <a:solidFill>
                <a:srgbClr val="FF0000"/>
              </a:solidFill>
            </a:endParaRPr>
          </a:p>
          <a:p>
            <a:pPr algn="l">
              <a:lnSpc>
                <a:spcPct val="100000"/>
              </a:lnSpc>
            </a:pPr>
            <a:r>
              <a:rPr lang="en-PH" dirty="0" smtClean="0">
                <a:solidFill>
                  <a:schemeClr val="tx1"/>
                </a:solidFill>
              </a:rPr>
              <a:t>Form 1 – List of Actual Examinees</a:t>
            </a:r>
          </a:p>
          <a:p>
            <a:pPr algn="l">
              <a:lnSpc>
                <a:spcPct val="100000"/>
              </a:lnSpc>
            </a:pPr>
            <a:r>
              <a:rPr lang="en-PH" dirty="0" smtClean="0">
                <a:solidFill>
                  <a:schemeClr val="tx1"/>
                </a:solidFill>
              </a:rPr>
              <a:t>Form 2 – Seat Plan</a:t>
            </a:r>
            <a:r>
              <a:rPr lang="en-PH" dirty="0" smtClean="0">
                <a:solidFill>
                  <a:srgbClr val="FF0000"/>
                </a:solidFill>
              </a:rPr>
              <a:t>*</a:t>
            </a:r>
          </a:p>
          <a:p>
            <a:pPr algn="l">
              <a:lnSpc>
                <a:spcPct val="100000"/>
              </a:lnSpc>
            </a:pPr>
            <a:r>
              <a:rPr lang="en-PH" dirty="0" smtClean="0">
                <a:solidFill>
                  <a:schemeClr val="tx1"/>
                </a:solidFill>
              </a:rPr>
              <a:t>Form 3 – Test Materials Accounting Form</a:t>
            </a:r>
            <a:r>
              <a:rPr lang="en-PH" dirty="0" smtClean="0">
                <a:solidFill>
                  <a:srgbClr val="FF0000"/>
                </a:solidFill>
              </a:rPr>
              <a:t>*</a:t>
            </a:r>
          </a:p>
          <a:p>
            <a:pPr algn="l">
              <a:lnSpc>
                <a:spcPct val="100000"/>
              </a:lnSpc>
            </a:pPr>
            <a:r>
              <a:rPr lang="en-PH" dirty="0" smtClean="0">
                <a:solidFill>
                  <a:schemeClr val="tx1"/>
                </a:solidFill>
              </a:rPr>
              <a:t>Form 4 – Chief Examiner’s Report Form</a:t>
            </a:r>
          </a:p>
          <a:p>
            <a:pPr algn="l">
              <a:lnSpc>
                <a:spcPct val="100000"/>
              </a:lnSpc>
            </a:pPr>
            <a:r>
              <a:rPr lang="en-PH" dirty="0" smtClean="0">
                <a:solidFill>
                  <a:schemeClr val="tx1"/>
                </a:solidFill>
              </a:rPr>
              <a:t>Form 5 – Test Booklet Quantity and Completeness Verification Sheet</a:t>
            </a:r>
          </a:p>
          <a:p>
            <a:pPr algn="l">
              <a:lnSpc>
                <a:spcPct val="100000"/>
              </a:lnSpc>
            </a:pPr>
            <a:r>
              <a:rPr lang="en-PH" dirty="0" smtClean="0">
                <a:solidFill>
                  <a:schemeClr val="tx1"/>
                </a:solidFill>
              </a:rPr>
              <a:t>Form 6 – Answer Sheet Quantity and Completeness Verification Sheet</a:t>
            </a:r>
          </a:p>
          <a:p>
            <a:pPr algn="l"/>
            <a:r>
              <a:rPr lang="en-PH" dirty="0" smtClean="0">
                <a:solidFill>
                  <a:schemeClr val="tx1"/>
                </a:solidFill>
              </a:rPr>
              <a:t>Form 7 – Room Examiner’s Test Administration Evaluation Report</a:t>
            </a:r>
          </a:p>
          <a:p>
            <a:pPr algn="l"/>
            <a:endParaRPr lang="en-PH" dirty="0" smtClean="0"/>
          </a:p>
          <a:p>
            <a:pPr algn="l"/>
            <a:r>
              <a:rPr lang="en-PH" i="1" dirty="0" smtClean="0">
                <a:solidFill>
                  <a:srgbClr val="FF0000"/>
                </a:solidFill>
              </a:rPr>
              <a:t>*with modifications</a:t>
            </a:r>
          </a:p>
          <a:p>
            <a:pPr algn="l"/>
            <a:endParaRPr lang="fil-PH" dirty="0">
              <a:solidFill>
                <a:schemeClr val="tx1"/>
              </a:solidFill>
            </a:endParaRPr>
          </a:p>
        </p:txBody>
      </p:sp>
      <p:sp>
        <p:nvSpPr>
          <p:cNvPr id="3" name="Slide Number Placeholder 2"/>
          <p:cNvSpPr>
            <a:spLocks noGrp="1"/>
          </p:cNvSpPr>
          <p:nvPr>
            <p:ph type="sldNum" sz="quarter" idx="12"/>
          </p:nvPr>
        </p:nvSpPr>
        <p:spPr/>
        <p:txBody>
          <a:bodyPr/>
          <a:lstStyle/>
          <a:p>
            <a:fld id="{123F7771-3327-4F8A-BF69-CA24EFC23DA9}" type="slidenum">
              <a:rPr lang="fil-PH" smtClean="0"/>
              <a:pPr/>
              <a:t>36</a:t>
            </a:fld>
            <a:endParaRPr lang="fil-PH"/>
          </a:p>
        </p:txBody>
      </p:sp>
    </p:spTree>
  </p:cSld>
  <p:clrMapOvr>
    <a:masterClrMapping/>
  </p:clrMapOvr>
  <p:transition spd="med">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23F7771-3327-4F8A-BF69-CA24EFC23DA9}" type="slidenum">
              <a:rPr lang="fil-PH" smtClean="0"/>
              <a:pPr/>
              <a:t>37</a:t>
            </a:fld>
            <a:endParaRPr lang="fil-PH"/>
          </a:p>
        </p:txBody>
      </p:sp>
      <p:sp>
        <p:nvSpPr>
          <p:cNvPr id="4" name="Rectangle 55"/>
          <p:cNvSpPr>
            <a:spLocks noChangeArrowheads="1"/>
          </p:cNvSpPr>
          <p:nvPr/>
        </p:nvSpPr>
        <p:spPr bwMode="auto">
          <a:xfrm>
            <a:off x="0" y="5257800"/>
            <a:ext cx="8763000" cy="1384995"/>
          </a:xfrm>
          <a:prstGeom prst="rect">
            <a:avLst/>
          </a:prstGeom>
          <a:noFill/>
          <a:ln w="9525">
            <a:noFill/>
            <a:miter lim="800000"/>
            <a:headEnd/>
            <a:tailEnd/>
          </a:ln>
        </p:spPr>
        <p:txBody>
          <a:bodyPr>
            <a:spAutoFit/>
          </a:bodyPr>
          <a:lstStyle/>
          <a:p>
            <a:pPr fontAlgn="auto">
              <a:spcBef>
                <a:spcPct val="50000"/>
              </a:spcBef>
              <a:spcAft>
                <a:spcPts val="0"/>
              </a:spcAft>
              <a:defRPr/>
            </a:pPr>
            <a:r>
              <a:rPr lang="en-US" sz="1400" b="1" dirty="0">
                <a:solidFill>
                  <a:srgbClr val="FF0000"/>
                </a:solidFill>
                <a:latin typeface="Arial Unicode MS" pitchFamily="34" charset="-128"/>
                <a:ea typeface="Arial Unicode MS" pitchFamily="34" charset="-128"/>
                <a:cs typeface="Arial Unicode MS" pitchFamily="34" charset="-128"/>
              </a:rPr>
              <a:t>Notes: </a:t>
            </a:r>
          </a:p>
          <a:p>
            <a:pPr marL="282575" indent="-282575" fontAlgn="auto">
              <a:spcBef>
                <a:spcPct val="50000"/>
              </a:spcBef>
              <a:spcAft>
                <a:spcPts val="0"/>
              </a:spcAft>
              <a:buFont typeface="Wingdings" pitchFamily="2" charset="2"/>
              <a:buChar char="§"/>
              <a:defRPr/>
            </a:pPr>
            <a:r>
              <a:rPr lang="en-US" sz="1400" dirty="0" smtClean="0">
                <a:solidFill>
                  <a:srgbClr val="FF0000"/>
                </a:solidFill>
                <a:latin typeface="Arial Unicode MS" pitchFamily="34" charset="-128"/>
                <a:ea typeface="Arial Unicode MS" pitchFamily="34" charset="-128"/>
                <a:cs typeface="Arial Unicode MS" pitchFamily="34" charset="-128"/>
              </a:rPr>
              <a:t>A </a:t>
            </a:r>
            <a:r>
              <a:rPr lang="en-US" sz="1400" dirty="0">
                <a:solidFill>
                  <a:srgbClr val="FF0000"/>
                </a:solidFill>
                <a:latin typeface="Arial Unicode MS" pitchFamily="34" charset="-128"/>
                <a:ea typeface="Arial Unicode MS" pitchFamily="34" charset="-128"/>
                <a:cs typeface="Arial Unicode MS" pitchFamily="34" charset="-128"/>
              </a:rPr>
              <a:t>copy of </a:t>
            </a:r>
            <a:r>
              <a:rPr lang="en-US" sz="1400" dirty="0" smtClean="0">
                <a:solidFill>
                  <a:srgbClr val="FF0000"/>
                </a:solidFill>
                <a:latin typeface="Arial Unicode MS" pitchFamily="34" charset="-128"/>
                <a:ea typeface="Arial Unicode MS" pitchFamily="34" charset="-128"/>
                <a:cs typeface="Arial Unicode MS" pitchFamily="34" charset="-128"/>
              </a:rPr>
              <a:t>this form </a:t>
            </a:r>
            <a:r>
              <a:rPr lang="en-US" sz="1400" dirty="0">
                <a:solidFill>
                  <a:srgbClr val="FF0000"/>
                </a:solidFill>
                <a:latin typeface="Arial Unicode MS" pitchFamily="34" charset="-128"/>
                <a:ea typeface="Arial Unicode MS" pitchFamily="34" charset="-128"/>
                <a:cs typeface="Arial Unicode MS" pitchFamily="34" charset="-128"/>
              </a:rPr>
              <a:t>should be left at the Division Office as reference in locating the examinees for the release of COR.</a:t>
            </a:r>
          </a:p>
          <a:p>
            <a:pPr marL="282575" indent="-282575" fontAlgn="auto">
              <a:spcBef>
                <a:spcPct val="50000"/>
              </a:spcBef>
              <a:spcAft>
                <a:spcPts val="0"/>
              </a:spcAft>
              <a:buFont typeface="Wingdings" pitchFamily="2" charset="2"/>
              <a:buChar char="§"/>
              <a:defRPr/>
            </a:pPr>
            <a:r>
              <a:rPr lang="en-US" sz="1400" u="sng" dirty="0">
                <a:solidFill>
                  <a:srgbClr val="FF0000"/>
                </a:solidFill>
                <a:latin typeface="Arial Unicode MS" pitchFamily="34" charset="-128"/>
                <a:ea typeface="Arial Unicode MS" pitchFamily="34" charset="-128"/>
                <a:cs typeface="Arial Unicode MS" pitchFamily="34" charset="-128"/>
              </a:rPr>
              <a:t>For married women</a:t>
            </a:r>
            <a:r>
              <a:rPr lang="en-US" sz="1400" dirty="0">
                <a:solidFill>
                  <a:srgbClr val="FF0000"/>
                </a:solidFill>
                <a:latin typeface="Arial Unicode MS" pitchFamily="34" charset="-128"/>
                <a:ea typeface="Arial Unicode MS" pitchFamily="34" charset="-128"/>
                <a:cs typeface="Arial Unicode MS" pitchFamily="34" charset="-128"/>
              </a:rPr>
              <a:t>: The middle name of married women should be the family name or surname when she was still single, NOT the family name of her mother in filling out the Name Grid.</a:t>
            </a:r>
          </a:p>
        </p:txBody>
      </p:sp>
      <p:sp>
        <p:nvSpPr>
          <p:cNvPr id="5" name="Title 1"/>
          <p:cNvSpPr txBox="1">
            <a:spLocks/>
          </p:cNvSpPr>
          <p:nvPr/>
        </p:nvSpPr>
        <p:spPr>
          <a:xfrm>
            <a:off x="228600" y="457200"/>
            <a:ext cx="8534400" cy="762000"/>
          </a:xfrm>
          <a:prstGeom prst="rect">
            <a:avLst/>
          </a:prstGeom>
        </p:spPr>
        <p:txBody>
          <a:bodyPr rtlCol="0">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accent1">
                    <a:lumMod val="75000"/>
                  </a:schemeClr>
                </a:solidFill>
                <a:effectLst/>
                <a:uLnTx/>
                <a:uFillTx/>
                <a:latin typeface="Cooper Black" pitchFamily="18" charset="0"/>
                <a:ea typeface="Komika Axis *" pitchFamily="2" charset="0"/>
                <a:cs typeface="Komika Axis *" pitchFamily="2" charset="0"/>
              </a:rPr>
              <a:t>NCAE Annex  Form </a:t>
            </a:r>
            <a:r>
              <a:rPr kumimoji="0" lang="en-US" sz="3200" b="0" i="0" u="none" strike="noStrike" kern="1200" cap="none" spc="0" normalizeH="0" baseline="0" noProof="0" dirty="0" smtClean="0">
                <a:ln>
                  <a:noFill/>
                </a:ln>
                <a:solidFill>
                  <a:schemeClr val="accent1">
                    <a:lumMod val="75000"/>
                  </a:schemeClr>
                </a:solidFill>
                <a:effectLst/>
                <a:uLnTx/>
                <a:uFillTx/>
                <a:latin typeface="Segoe Print" pitchFamily="2" charset="0"/>
                <a:ea typeface="Komika Axis *" pitchFamily="2" charset="0"/>
                <a:cs typeface="Komika Axis *" pitchFamily="2" charset="0"/>
              </a:rPr>
              <a:t>: </a:t>
            </a:r>
            <a:r>
              <a:rPr kumimoji="0" lang="en-US" sz="3200" b="1" i="0" u="none" strike="noStrike" kern="1200" cap="none" spc="0" normalizeH="0" baseline="0" noProof="0" dirty="0" smtClean="0">
                <a:ln>
                  <a:noFill/>
                </a:ln>
                <a:solidFill>
                  <a:schemeClr val="accent1">
                    <a:lumMod val="75000"/>
                  </a:schemeClr>
                </a:solidFill>
                <a:effectLst/>
                <a:uLnTx/>
                <a:uFillTx/>
                <a:latin typeface="Segoe Print" pitchFamily="2" charset="0"/>
                <a:ea typeface="Komika Axis *" pitchFamily="2" charset="0"/>
                <a:cs typeface="Komika Axis *" pitchFamily="2" charset="0"/>
              </a:rPr>
              <a:t/>
            </a:r>
            <a:br>
              <a:rPr kumimoji="0" lang="en-US" sz="3200" b="1" i="0" u="none" strike="noStrike" kern="1200" cap="none" spc="0" normalizeH="0" baseline="0" noProof="0" dirty="0" smtClean="0">
                <a:ln>
                  <a:noFill/>
                </a:ln>
                <a:solidFill>
                  <a:schemeClr val="accent1">
                    <a:lumMod val="75000"/>
                  </a:schemeClr>
                </a:solidFill>
                <a:effectLst/>
                <a:uLnTx/>
                <a:uFillTx/>
                <a:latin typeface="Segoe Print" pitchFamily="2" charset="0"/>
                <a:ea typeface="Komika Axis *" pitchFamily="2" charset="0"/>
                <a:cs typeface="Komika Axis *" pitchFamily="2" charset="0"/>
              </a:rPr>
            </a:br>
            <a:r>
              <a:rPr kumimoji="0" lang="en-US" sz="3200" b="1" i="0" u="none" strike="noStrike" kern="1200" cap="none" spc="0" normalizeH="0" baseline="0" noProof="0" dirty="0" smtClean="0">
                <a:ln>
                  <a:noFill/>
                </a:ln>
                <a:solidFill>
                  <a:schemeClr val="accent1">
                    <a:lumMod val="75000"/>
                  </a:schemeClr>
                </a:solidFill>
                <a:effectLst/>
                <a:uLnTx/>
                <a:uFillTx/>
                <a:latin typeface="Segoe Print" pitchFamily="2" charset="0"/>
                <a:ea typeface="Komika Axis *" pitchFamily="2" charset="0"/>
                <a:cs typeface="Komika Axis *" pitchFamily="2" charset="0"/>
              </a:rPr>
              <a:t>   List of Prospective Examinees</a:t>
            </a:r>
            <a:endParaRPr kumimoji="0" lang="fil-PH" sz="3200" b="1" i="0" u="none" strike="noStrike" kern="1200" cap="none" spc="0" normalizeH="0" baseline="0" noProof="0" dirty="0">
              <a:ln>
                <a:noFill/>
              </a:ln>
              <a:solidFill>
                <a:schemeClr val="accent1">
                  <a:lumMod val="75000"/>
                </a:schemeClr>
              </a:solidFill>
              <a:effectLst/>
              <a:uLnTx/>
              <a:uFillTx/>
              <a:latin typeface="Segoe Print" pitchFamily="2" charset="0"/>
              <a:ea typeface="Komika Axis *" pitchFamily="2" charset="0"/>
              <a:cs typeface="Komika Axis *" pitchFamily="2" charset="0"/>
            </a:endParaRPr>
          </a:p>
        </p:txBody>
      </p:sp>
      <p:graphicFrame>
        <p:nvGraphicFramePr>
          <p:cNvPr id="14" name="Table 13"/>
          <p:cNvGraphicFramePr>
            <a:graphicFrameLocks noGrp="1"/>
          </p:cNvGraphicFramePr>
          <p:nvPr/>
        </p:nvGraphicFramePr>
        <p:xfrm>
          <a:off x="380999" y="1752601"/>
          <a:ext cx="8458200" cy="3276599"/>
        </p:xfrm>
        <a:graphic>
          <a:graphicData uri="http://schemas.openxmlformats.org/drawingml/2006/table">
            <a:tbl>
              <a:tblPr/>
              <a:tblGrid>
                <a:gridCol w="422676"/>
                <a:gridCol w="3625613"/>
                <a:gridCol w="535389"/>
                <a:gridCol w="549479"/>
                <a:gridCol w="1324382"/>
                <a:gridCol w="2000661"/>
              </a:tblGrid>
              <a:tr h="399736">
                <a:tc gridSpan="4">
                  <a:txBody>
                    <a:bodyPr/>
                    <a:lstStyle/>
                    <a:p>
                      <a:pPr algn="l" fontAlgn="b"/>
                      <a:r>
                        <a:rPr lang="en-US" sz="1800" b="1" i="0" u="none" strike="noStrike" dirty="0">
                          <a:latin typeface="Arial"/>
                        </a:rPr>
                        <a:t>Region: NCR</a:t>
                      </a:r>
                    </a:p>
                  </a:txBody>
                  <a:tcPr marL="0" marR="0" marT="0" marB="0">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algn="l" fontAlgn="b"/>
                      <a:r>
                        <a:rPr lang="en-US" sz="1800" b="1" i="0" u="none" strike="noStrike" dirty="0">
                          <a:latin typeface="Arial"/>
                        </a:rPr>
                        <a:t>Date of Examination</a:t>
                      </a:r>
                      <a:r>
                        <a:rPr lang="en-US" sz="1800" b="1" i="0" u="none" strike="noStrike" dirty="0" smtClean="0">
                          <a:latin typeface="Arial"/>
                        </a:rPr>
                        <a:t>: _______</a:t>
                      </a:r>
                      <a:endParaRPr lang="en-US" sz="1800" b="1" i="0" u="none" strike="noStrike" dirty="0">
                        <a:latin typeface="Arial"/>
                      </a:endParaRP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r>
              <a:tr h="394942">
                <a:tc gridSpan="4">
                  <a:txBody>
                    <a:bodyPr/>
                    <a:lstStyle/>
                    <a:p>
                      <a:pPr algn="l" fontAlgn="b"/>
                      <a:r>
                        <a:rPr lang="en-US" sz="1800" b="1" i="0" u="none" strike="noStrike" dirty="0">
                          <a:latin typeface="Arial"/>
                        </a:rPr>
                        <a:t>School</a:t>
                      </a:r>
                      <a:r>
                        <a:rPr lang="en-US" sz="1800" b="1" i="0" u="none" strike="noStrike" dirty="0" smtClean="0">
                          <a:latin typeface="Arial"/>
                        </a:rPr>
                        <a:t>:   ______________________________</a:t>
                      </a:r>
                      <a:endParaRPr lang="en-US" sz="1800" b="1" i="0" u="none" strike="noStrike" dirty="0">
                        <a:latin typeface="Arial"/>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algn="l" fontAlgn="b"/>
                      <a:r>
                        <a:rPr lang="en-US" sz="1800" b="1" i="0" u="none" strike="noStrike" dirty="0">
                          <a:latin typeface="Arial"/>
                        </a:rPr>
                        <a:t>School Code</a:t>
                      </a:r>
                      <a:r>
                        <a:rPr lang="en-US" sz="1800" b="1" i="0" u="none" strike="noStrike" dirty="0" smtClean="0">
                          <a:latin typeface="Arial"/>
                        </a:rPr>
                        <a:t>:</a:t>
                      </a:r>
                      <a:r>
                        <a:rPr lang="en-US" sz="1800" b="1" i="0" u="none" strike="noStrike" dirty="0">
                          <a:latin typeface="Arial"/>
                        </a:rPr>
                        <a:t> </a:t>
                      </a:r>
                      <a:r>
                        <a:rPr lang="en-US" sz="1800" b="1" i="0" u="none" strike="noStrike" dirty="0" smtClean="0">
                          <a:latin typeface="Arial"/>
                        </a:rPr>
                        <a:t> _____________</a:t>
                      </a:r>
                      <a:endParaRPr lang="en-US" sz="1800" b="1" i="0" u="none" strike="noStrike" dirty="0">
                        <a:latin typeface="Arial"/>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hMerge="1">
                  <a:txBody>
                    <a:bodyPr/>
                    <a:lstStyle/>
                    <a:p>
                      <a:pPr algn="l" fontAlgn="b"/>
                      <a:endParaRPr lang="en-US" sz="1800" b="1" i="0" u="none" strike="noStrike" dirty="0">
                        <a:latin typeface="Arial"/>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r>
              <a:tr h="399736">
                <a:tc gridSpan="6">
                  <a:txBody>
                    <a:bodyPr/>
                    <a:lstStyle/>
                    <a:p>
                      <a:pPr algn="l" fontAlgn="b"/>
                      <a:r>
                        <a:rPr lang="en-US" sz="1800" b="1" i="0" u="none" strike="noStrike" dirty="0">
                          <a:latin typeface="Arial"/>
                        </a:rPr>
                        <a:t>Address</a:t>
                      </a:r>
                      <a:r>
                        <a:rPr lang="en-US" sz="1800" b="1" i="0" u="none" strike="noStrike" dirty="0" smtClean="0">
                          <a:latin typeface="Arial"/>
                        </a:rPr>
                        <a:t>:______________________________</a:t>
                      </a:r>
                      <a:endParaRPr lang="en-US" sz="1800" b="1" i="0" u="none" strike="noStrike" dirty="0">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76595">
                <a:tc>
                  <a:txBody>
                    <a:bodyPr/>
                    <a:lstStyle/>
                    <a:p>
                      <a:pPr algn="l" fontAlgn="b"/>
                      <a:r>
                        <a:rPr lang="en-US" sz="1000" b="0" i="0" u="none" strike="noStrike" dirty="0">
                          <a:latin typeface="Arial"/>
                        </a:rPr>
                        <a:t> </a:t>
                      </a:r>
                    </a:p>
                  </a:txBody>
                  <a:tcPr marL="0" marR="0" marT="0"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latin typeface="Arial"/>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latin typeface="Arial"/>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latin typeface="Arial"/>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latin typeface="Arial"/>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latin typeface="Arial"/>
                        </a:rPr>
                        <a:t> </a:t>
                      </a:r>
                    </a:p>
                  </a:txBody>
                  <a:tcPr marL="0" marR="0" marT="0"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706382">
                <a:tc>
                  <a:txBody>
                    <a:bodyPr/>
                    <a:lstStyle/>
                    <a:p>
                      <a:pPr algn="ctr" fontAlgn="ctr"/>
                      <a:r>
                        <a:rPr lang="en-US" sz="2000" b="1" i="0" u="none" strike="noStrike" dirty="0">
                          <a:latin typeface="Arial"/>
                        </a:rPr>
                        <a:t>No.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1" i="0" u="none" strike="noStrike" dirty="0">
                          <a:latin typeface="Arial"/>
                        </a:rPr>
                        <a:t>Name of Student</a:t>
                      </a:r>
                      <a:r>
                        <a:rPr lang="en-US" sz="2000" b="0" i="0" u="none" strike="noStrike" dirty="0">
                          <a:latin typeface="Arial"/>
                        </a:rPr>
                        <a:t>                                           ( Surname, Given Name, M.I.)</a:t>
                      </a:r>
                      <a:endParaRPr lang="en-US" sz="2000" b="1" i="0" u="none" strike="noStrike" dirty="0">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1" i="0" u="none" strike="noStrike" dirty="0">
                          <a:latin typeface="Arial"/>
                        </a:rPr>
                        <a:t>Sex</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1" i="0" u="none" strike="noStrike">
                          <a:latin typeface="Arial"/>
                        </a:rPr>
                        <a:t>Age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1" i="0" u="none" strike="noStrike">
                          <a:latin typeface="Arial"/>
                        </a:rPr>
                        <a:t>Examinee No.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1" i="0" u="none" strike="noStrike">
                          <a:latin typeface="Arial"/>
                        </a:rPr>
                        <a:t>Remarks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9736">
                <a:tc>
                  <a:txBody>
                    <a:bodyPr/>
                    <a:lstStyle/>
                    <a:p>
                      <a:pPr algn="ctr" fontAlgn="b"/>
                      <a:r>
                        <a:rPr lang="en-US" sz="2000" b="0" i="0" u="none" strike="noStrike">
                          <a:latin typeface="Arial"/>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dirty="0">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dirty="0">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dirty="0">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9736">
                <a:tc>
                  <a:txBody>
                    <a:bodyPr/>
                    <a:lstStyle/>
                    <a:p>
                      <a:pPr algn="ctr" fontAlgn="b"/>
                      <a:r>
                        <a:rPr lang="en-US" sz="2000" b="0" i="0" u="none" strike="noStrike">
                          <a:latin typeface="Arial"/>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dirty="0">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dirty="0">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9736">
                <a:tc>
                  <a:txBody>
                    <a:bodyPr/>
                    <a:lstStyle/>
                    <a:p>
                      <a:pPr algn="ctr" fontAlgn="b"/>
                      <a:r>
                        <a:rPr lang="en-US" sz="2000" b="0" i="0" u="none" strike="noStrike">
                          <a:latin typeface="Arial"/>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dirty="0">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dirty="0">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14400" y="221224"/>
            <a:ext cx="7772400" cy="914400"/>
          </a:xfrm>
        </p:spPr>
        <p:txBody>
          <a:bodyPr>
            <a:noAutofit/>
          </a:bodyPr>
          <a:lstStyle/>
          <a:p>
            <a:r>
              <a:rPr lang="fil-PH" sz="3200" b="1" dirty="0" smtClean="0">
                <a:effectLst>
                  <a:outerShdw blurRad="38100" dist="38100" dir="2700000" algn="tl">
                    <a:srgbClr val="000000">
                      <a:alpha val="43137"/>
                    </a:srgbClr>
                  </a:outerShdw>
                </a:effectLst>
                <a:cs typeface="MV Boli" pitchFamily="2" charset="0"/>
              </a:rPr>
              <a:t>The Generic Forms </a:t>
            </a:r>
            <a:r>
              <a:rPr lang="fil-PH" sz="3200" b="1" u="sng" dirty="0" smtClean="0">
                <a:effectLst>
                  <a:outerShdw blurRad="38100" dist="38100" dir="2700000" algn="tl">
                    <a:srgbClr val="000000">
                      <a:alpha val="43137"/>
                    </a:srgbClr>
                  </a:outerShdw>
                </a:effectLst>
                <a:cs typeface="MV Boli" pitchFamily="2" charset="0"/>
              </a:rPr>
              <a:t> </a:t>
            </a:r>
            <a:br>
              <a:rPr lang="fil-PH" sz="3200" b="1" u="sng" dirty="0" smtClean="0">
                <a:effectLst>
                  <a:outerShdw blurRad="38100" dist="38100" dir="2700000" algn="tl">
                    <a:srgbClr val="000000">
                      <a:alpha val="43137"/>
                    </a:srgbClr>
                  </a:outerShdw>
                </a:effectLst>
                <a:cs typeface="MV Boli" pitchFamily="2" charset="0"/>
              </a:rPr>
            </a:br>
            <a:r>
              <a:rPr lang="fil-PH" sz="3200" b="1" u="sng" dirty="0" smtClean="0">
                <a:effectLst>
                  <a:outerShdw blurRad="38100" dist="38100" dir="2700000" algn="tl">
                    <a:srgbClr val="000000">
                      <a:alpha val="43137"/>
                    </a:srgbClr>
                  </a:outerShdw>
                </a:effectLst>
                <a:cs typeface="MV Boli" pitchFamily="2" charset="0"/>
              </a:rPr>
              <a:t>Form 1</a:t>
            </a:r>
            <a:endParaRPr lang="fil-PH" sz="3200" b="1" dirty="0">
              <a:effectLst>
                <a:outerShdw blurRad="38100" dist="38100" dir="2700000" algn="tl">
                  <a:srgbClr val="000000">
                    <a:alpha val="43137"/>
                  </a:srgbClr>
                </a:outerShdw>
              </a:effectLst>
            </a:endParaRPr>
          </a:p>
        </p:txBody>
      </p:sp>
      <p:sp>
        <p:nvSpPr>
          <p:cNvPr id="3" name="Slide Number Placeholder 2"/>
          <p:cNvSpPr>
            <a:spLocks noGrp="1"/>
          </p:cNvSpPr>
          <p:nvPr>
            <p:ph type="sldNum" sz="quarter" idx="12"/>
          </p:nvPr>
        </p:nvSpPr>
        <p:spPr/>
        <p:txBody>
          <a:bodyPr/>
          <a:lstStyle/>
          <a:p>
            <a:fld id="{123F7771-3327-4F8A-BF69-CA24EFC23DA9}" type="slidenum">
              <a:rPr lang="fil-PH" smtClean="0"/>
              <a:pPr/>
              <a:t>38</a:t>
            </a:fld>
            <a:endParaRPr lang="fil-PH"/>
          </a:p>
        </p:txBody>
      </p:sp>
      <p:graphicFrame>
        <p:nvGraphicFramePr>
          <p:cNvPr id="167" name="Table 166"/>
          <p:cNvGraphicFramePr>
            <a:graphicFrameLocks noGrp="1"/>
          </p:cNvGraphicFramePr>
          <p:nvPr/>
        </p:nvGraphicFramePr>
        <p:xfrm>
          <a:off x="304802" y="1371600"/>
          <a:ext cx="8534398" cy="5029204"/>
        </p:xfrm>
        <a:graphic>
          <a:graphicData uri="http://schemas.openxmlformats.org/drawingml/2006/table">
            <a:tbl>
              <a:tblPr/>
              <a:tblGrid>
                <a:gridCol w="233895"/>
                <a:gridCol w="2071646"/>
                <a:gridCol w="512342"/>
                <a:gridCol w="512342"/>
                <a:gridCol w="512342"/>
                <a:gridCol w="356411"/>
                <a:gridCol w="189344"/>
                <a:gridCol w="256172"/>
                <a:gridCol w="1993681"/>
                <a:gridCol w="512342"/>
                <a:gridCol w="512342"/>
                <a:gridCol w="512342"/>
                <a:gridCol w="359197"/>
              </a:tblGrid>
              <a:tr h="137390">
                <a:tc gridSpan="2">
                  <a:txBody>
                    <a:bodyPr/>
                    <a:lstStyle/>
                    <a:p>
                      <a:pPr algn="l" fontAlgn="b"/>
                      <a:r>
                        <a:rPr lang="fil-PH" sz="700" b="1" i="0" u="none" strike="noStrike" dirty="0">
                          <a:latin typeface="Arial"/>
                        </a:rPr>
                        <a:t>NETRC FORM 1</a:t>
                      </a:r>
                    </a:p>
                  </a:txBody>
                  <a:tcPr marL="5751" marR="5751" marT="5751" marB="0" anchor="b">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tcPr>
                </a:tc>
                <a:tc hMerge="1">
                  <a:txBody>
                    <a:bodyPr/>
                    <a:lstStyle/>
                    <a:p>
                      <a:endParaRPr lang="en-US"/>
                    </a:p>
                  </a:txBody>
                  <a:tcPr/>
                </a:tc>
                <a:tc>
                  <a:txBody>
                    <a:bodyPr/>
                    <a:lstStyle/>
                    <a:p>
                      <a:pPr algn="l" fontAlgn="b"/>
                      <a:endParaRPr lang="fil-PH" sz="700" b="1" i="0" u="none" strike="noStrike">
                        <a:latin typeface="Arial"/>
                      </a:endParaRPr>
                    </a:p>
                  </a:txBody>
                  <a:tcPr marL="5751" marR="5751" marT="5751"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endParaRPr lang="fil-PH" sz="700" b="1" i="0" u="none" strike="noStrike">
                        <a:latin typeface="Arial"/>
                      </a:endParaRPr>
                    </a:p>
                  </a:txBody>
                  <a:tcPr marL="5751" marR="5751" marT="5751"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endParaRPr lang="fil-PH" sz="700" b="0" i="0" u="none" strike="noStrike">
                        <a:latin typeface="Arial"/>
                      </a:endParaRPr>
                    </a:p>
                  </a:txBody>
                  <a:tcPr marL="5751" marR="5751" marT="5751"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endParaRPr lang="fil-PH" sz="700" b="0" i="0" u="none" strike="noStrike">
                        <a:latin typeface="Arial"/>
                      </a:endParaRPr>
                    </a:p>
                  </a:txBody>
                  <a:tcPr marL="5751" marR="5751" marT="5751"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endParaRPr lang="fil-PH" sz="700" b="0" i="0" u="none" strike="noStrike">
                        <a:latin typeface="Arial"/>
                      </a:endParaRPr>
                    </a:p>
                  </a:txBody>
                  <a:tcPr marL="5751" marR="5751" marT="5751"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endParaRPr lang="fil-PH" sz="700" b="0" i="0" u="none" strike="noStrike">
                        <a:latin typeface="Arial"/>
                      </a:endParaRPr>
                    </a:p>
                  </a:txBody>
                  <a:tcPr marL="5751" marR="5751" marT="5751"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endParaRPr lang="fil-PH" sz="700" b="0" i="0" u="none" strike="noStrike">
                        <a:latin typeface="Arial"/>
                      </a:endParaRPr>
                    </a:p>
                  </a:txBody>
                  <a:tcPr marL="5751" marR="5751" marT="5751"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endParaRPr lang="fil-PH" sz="700" b="1" i="0" u="none" strike="noStrike">
                        <a:latin typeface="Arial"/>
                      </a:endParaRPr>
                    </a:p>
                  </a:txBody>
                  <a:tcPr marL="5751" marR="5751" marT="5751"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endParaRPr lang="fil-PH" sz="700" b="1" i="0" u="none" strike="noStrike">
                        <a:latin typeface="Arial"/>
                      </a:endParaRPr>
                    </a:p>
                  </a:txBody>
                  <a:tcPr marL="5751" marR="5751" marT="5751"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endParaRPr lang="fil-PH" sz="700" b="0" i="0" u="none" strike="noStrike">
                        <a:latin typeface="Arial"/>
                      </a:endParaRPr>
                    </a:p>
                  </a:txBody>
                  <a:tcPr marL="5751" marR="5751" marT="5751"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endParaRPr lang="fil-PH" sz="700" b="0" i="0" u="none" strike="noStrike">
                        <a:latin typeface="Arial"/>
                      </a:endParaRPr>
                    </a:p>
                  </a:txBody>
                  <a:tcPr marL="5751" marR="5751" marT="5751" marB="0" anchor="b">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r>
              <a:tr h="137390">
                <a:tc gridSpan="13">
                  <a:txBody>
                    <a:bodyPr/>
                    <a:lstStyle/>
                    <a:p>
                      <a:pPr algn="ctr" fontAlgn="b"/>
                      <a:r>
                        <a:rPr lang="fil-PH" sz="700" b="1" i="0" u="none" strike="noStrike">
                          <a:latin typeface="Arial"/>
                        </a:rPr>
                        <a:t>LIST OF ACTUAL EXAMINEES</a:t>
                      </a:r>
                    </a:p>
                  </a:txBody>
                  <a:tcPr marL="5751" marR="5751" marT="575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27893">
                <a:tc>
                  <a:txBody>
                    <a:bodyPr/>
                    <a:lstStyle/>
                    <a:p>
                      <a:pPr algn="l" fontAlgn="b"/>
                      <a:endParaRPr lang="fil-PH" sz="700" b="0" i="0" u="none" strike="noStrike">
                        <a:latin typeface="Arial"/>
                      </a:endParaRPr>
                    </a:p>
                  </a:txBody>
                  <a:tcPr marL="5751" marR="5751" marT="5751"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l" fontAlgn="b"/>
                      <a:endParaRPr lang="fil-PH" sz="700" b="0" i="0" u="none" strike="noStrike">
                        <a:latin typeface="Arial"/>
                      </a:endParaRPr>
                    </a:p>
                  </a:txBody>
                  <a:tcPr marL="5751" marR="5751" marT="5751" marB="0" anchor="b">
                    <a:lnL>
                      <a:noFill/>
                    </a:lnL>
                    <a:lnR>
                      <a:noFill/>
                    </a:lnR>
                    <a:lnT>
                      <a:noFill/>
                    </a:lnT>
                    <a:lnB>
                      <a:noFill/>
                    </a:lnB>
                  </a:tcPr>
                </a:tc>
                <a:tc>
                  <a:txBody>
                    <a:bodyPr/>
                    <a:lstStyle/>
                    <a:p>
                      <a:pPr algn="l" fontAlgn="b"/>
                      <a:endParaRPr lang="fil-PH" sz="700" b="0" i="0" u="none" strike="noStrike">
                        <a:latin typeface="Arial"/>
                      </a:endParaRPr>
                    </a:p>
                  </a:txBody>
                  <a:tcPr marL="5751" marR="5751" marT="5751" marB="0" anchor="b">
                    <a:lnL>
                      <a:noFill/>
                    </a:lnL>
                    <a:lnR>
                      <a:noFill/>
                    </a:lnR>
                    <a:lnT>
                      <a:noFill/>
                    </a:lnT>
                    <a:lnB>
                      <a:noFill/>
                    </a:lnB>
                  </a:tcPr>
                </a:tc>
                <a:tc>
                  <a:txBody>
                    <a:bodyPr/>
                    <a:lstStyle/>
                    <a:p>
                      <a:pPr algn="l" fontAlgn="b"/>
                      <a:endParaRPr lang="fil-PH" sz="700" b="0" i="0" u="none" strike="noStrike">
                        <a:latin typeface="Arial"/>
                      </a:endParaRPr>
                    </a:p>
                  </a:txBody>
                  <a:tcPr marL="5751" marR="5751" marT="5751" marB="0" anchor="b">
                    <a:lnL>
                      <a:noFill/>
                    </a:lnL>
                    <a:lnR>
                      <a:noFill/>
                    </a:lnR>
                    <a:lnT>
                      <a:noFill/>
                    </a:lnT>
                    <a:lnB>
                      <a:noFill/>
                    </a:lnB>
                  </a:tcPr>
                </a:tc>
                <a:tc>
                  <a:txBody>
                    <a:bodyPr/>
                    <a:lstStyle/>
                    <a:p>
                      <a:pPr algn="l" fontAlgn="b"/>
                      <a:endParaRPr lang="fil-PH" sz="700" b="0" i="0" u="none" strike="noStrike">
                        <a:latin typeface="Arial"/>
                      </a:endParaRPr>
                    </a:p>
                  </a:txBody>
                  <a:tcPr marL="5751" marR="5751" marT="5751" marB="0" anchor="b">
                    <a:lnL>
                      <a:noFill/>
                    </a:lnL>
                    <a:lnR>
                      <a:noFill/>
                    </a:lnR>
                    <a:lnT>
                      <a:noFill/>
                    </a:lnT>
                    <a:lnB>
                      <a:noFill/>
                    </a:lnB>
                  </a:tcPr>
                </a:tc>
                <a:tc>
                  <a:txBody>
                    <a:bodyPr/>
                    <a:lstStyle/>
                    <a:p>
                      <a:pPr algn="l" fontAlgn="b"/>
                      <a:endParaRPr lang="fil-PH" sz="700" b="0" i="0" u="none" strike="noStrike">
                        <a:latin typeface="Arial"/>
                      </a:endParaRPr>
                    </a:p>
                  </a:txBody>
                  <a:tcPr marL="5751" marR="5751" marT="5751" marB="0" anchor="b">
                    <a:lnL>
                      <a:noFill/>
                    </a:lnL>
                    <a:lnR>
                      <a:noFill/>
                    </a:lnR>
                    <a:lnT>
                      <a:noFill/>
                    </a:lnT>
                    <a:lnB>
                      <a:noFill/>
                    </a:lnB>
                  </a:tcPr>
                </a:tc>
                <a:tc>
                  <a:txBody>
                    <a:bodyPr/>
                    <a:lstStyle/>
                    <a:p>
                      <a:pPr algn="l" fontAlgn="b"/>
                      <a:endParaRPr lang="fil-PH" sz="700" b="0" i="0" u="none" strike="noStrike">
                        <a:latin typeface="Arial"/>
                      </a:endParaRPr>
                    </a:p>
                  </a:txBody>
                  <a:tcPr marL="5751" marR="5751" marT="5751" marB="0" anchor="b">
                    <a:lnL>
                      <a:noFill/>
                    </a:lnL>
                    <a:lnR>
                      <a:noFill/>
                    </a:lnR>
                    <a:lnT>
                      <a:noFill/>
                    </a:lnT>
                    <a:lnB>
                      <a:noFill/>
                    </a:lnB>
                  </a:tcPr>
                </a:tc>
                <a:tc>
                  <a:txBody>
                    <a:bodyPr/>
                    <a:lstStyle/>
                    <a:p>
                      <a:pPr algn="l" fontAlgn="b"/>
                      <a:endParaRPr lang="fil-PH" sz="700" b="0" i="0" u="none" strike="noStrike">
                        <a:latin typeface="Arial"/>
                      </a:endParaRPr>
                    </a:p>
                  </a:txBody>
                  <a:tcPr marL="5751" marR="5751" marT="5751" marB="0" anchor="b">
                    <a:lnL>
                      <a:noFill/>
                    </a:lnL>
                    <a:lnR>
                      <a:noFill/>
                    </a:lnR>
                    <a:lnT>
                      <a:noFill/>
                    </a:lnT>
                    <a:lnB>
                      <a:noFill/>
                    </a:lnB>
                  </a:tcPr>
                </a:tc>
                <a:tc>
                  <a:txBody>
                    <a:bodyPr/>
                    <a:lstStyle/>
                    <a:p>
                      <a:pPr algn="l" fontAlgn="b"/>
                      <a:endParaRPr lang="fil-PH" sz="700" b="0" i="0" u="none" strike="noStrike">
                        <a:latin typeface="Arial"/>
                      </a:endParaRPr>
                    </a:p>
                  </a:txBody>
                  <a:tcPr marL="5751" marR="5751" marT="5751" marB="0" anchor="b">
                    <a:lnL>
                      <a:noFill/>
                    </a:lnL>
                    <a:lnR>
                      <a:noFill/>
                    </a:lnR>
                    <a:lnT>
                      <a:noFill/>
                    </a:lnT>
                    <a:lnB>
                      <a:noFill/>
                    </a:lnB>
                  </a:tcPr>
                </a:tc>
                <a:tc>
                  <a:txBody>
                    <a:bodyPr/>
                    <a:lstStyle/>
                    <a:p>
                      <a:pPr algn="l" fontAlgn="b"/>
                      <a:endParaRPr lang="fil-PH" sz="700" b="0" i="0" u="none" strike="noStrike">
                        <a:latin typeface="Arial"/>
                      </a:endParaRPr>
                    </a:p>
                  </a:txBody>
                  <a:tcPr marL="5751" marR="5751" marT="5751" marB="0" anchor="b">
                    <a:lnL>
                      <a:noFill/>
                    </a:lnL>
                    <a:lnR>
                      <a:noFill/>
                    </a:lnR>
                    <a:lnT>
                      <a:noFill/>
                    </a:lnT>
                    <a:lnB>
                      <a:noFill/>
                    </a:lnB>
                  </a:tcPr>
                </a:tc>
                <a:tc>
                  <a:txBody>
                    <a:bodyPr/>
                    <a:lstStyle/>
                    <a:p>
                      <a:pPr algn="l" fontAlgn="b"/>
                      <a:endParaRPr lang="fil-PH" sz="700" b="0" i="0" u="none" strike="noStrike">
                        <a:latin typeface="Arial"/>
                      </a:endParaRPr>
                    </a:p>
                  </a:txBody>
                  <a:tcPr marL="5751" marR="5751" marT="5751" marB="0" anchor="b">
                    <a:lnL>
                      <a:noFill/>
                    </a:lnL>
                    <a:lnR>
                      <a:noFill/>
                    </a:lnR>
                    <a:lnT>
                      <a:noFill/>
                    </a:lnT>
                    <a:lnB>
                      <a:noFill/>
                    </a:lnB>
                  </a:tcPr>
                </a:tc>
                <a:tc>
                  <a:txBody>
                    <a:bodyPr/>
                    <a:lstStyle/>
                    <a:p>
                      <a:pPr algn="l" fontAlgn="b"/>
                      <a:endParaRPr lang="fil-PH" sz="700" b="0" i="0" u="none" strike="noStrike">
                        <a:latin typeface="Arial"/>
                      </a:endParaRPr>
                    </a:p>
                  </a:txBody>
                  <a:tcPr marL="5751" marR="5751" marT="5751" marB="0" anchor="b">
                    <a:lnL>
                      <a:noFill/>
                    </a:lnL>
                    <a:lnR>
                      <a:noFill/>
                    </a:lnR>
                    <a:lnT>
                      <a:noFill/>
                    </a:lnT>
                    <a:lnB>
                      <a:noFill/>
                    </a:lnB>
                  </a:tcPr>
                </a:tc>
                <a:tc>
                  <a:txBody>
                    <a:bodyPr/>
                    <a:lstStyle/>
                    <a:p>
                      <a:pPr algn="l" fontAlgn="b"/>
                      <a:endParaRPr lang="fil-PH" sz="700" b="0" i="0" u="none" strike="noStrike">
                        <a:latin typeface="Arial"/>
                      </a:endParaRPr>
                    </a:p>
                  </a:txBody>
                  <a:tcPr marL="5751" marR="5751" marT="5751" marB="0" anchor="b">
                    <a:lnL>
                      <a:noFill/>
                    </a:lnL>
                    <a:lnR w="12700" cap="flat" cmpd="sng" algn="ctr">
                      <a:solidFill>
                        <a:schemeClr val="tx1"/>
                      </a:solidFill>
                      <a:prstDash val="solid"/>
                      <a:round/>
                      <a:headEnd type="none" w="med" len="med"/>
                      <a:tailEnd type="none" w="med" len="med"/>
                    </a:lnR>
                    <a:lnT>
                      <a:noFill/>
                    </a:lnT>
                    <a:lnB>
                      <a:noFill/>
                    </a:lnB>
                  </a:tcPr>
                </a:tc>
              </a:tr>
              <a:tr h="249243">
                <a:tc gridSpan="5">
                  <a:txBody>
                    <a:bodyPr/>
                    <a:lstStyle/>
                    <a:p>
                      <a:pPr algn="l" fontAlgn="b"/>
                      <a:r>
                        <a:rPr lang="fil-PH" sz="700" b="0" i="0" u="none" strike="noStrike" dirty="0">
                          <a:latin typeface="Arial"/>
                        </a:rPr>
                        <a:t>REGION: __________________________________________</a:t>
                      </a:r>
                    </a:p>
                  </a:txBody>
                  <a:tcPr marL="5751" marR="5751" marT="5751" marB="0" anchor="b">
                    <a:lnL w="12700" cap="flat" cmpd="sng" algn="ctr">
                      <a:solidFill>
                        <a:schemeClr val="tx1"/>
                      </a:solidFill>
                      <a:prstDash val="solid"/>
                      <a:round/>
                      <a:headEnd type="none" w="med" len="med"/>
                      <a:tailEnd type="none" w="med" len="med"/>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fil-PH" sz="700" b="0" i="0" u="none" strike="noStrike">
                        <a:latin typeface="Arial"/>
                      </a:endParaRPr>
                    </a:p>
                  </a:txBody>
                  <a:tcPr marL="5751" marR="5751" marT="5751" marB="0" anchor="b">
                    <a:lnL>
                      <a:noFill/>
                    </a:lnL>
                    <a:lnR>
                      <a:noFill/>
                    </a:lnR>
                    <a:lnT>
                      <a:noFill/>
                    </a:lnT>
                    <a:lnB>
                      <a:noFill/>
                    </a:lnB>
                  </a:tcPr>
                </a:tc>
                <a:tc>
                  <a:txBody>
                    <a:bodyPr/>
                    <a:lstStyle/>
                    <a:p>
                      <a:pPr algn="l" fontAlgn="b"/>
                      <a:endParaRPr lang="fil-PH" sz="700" b="0" i="0" u="none" strike="noStrike">
                        <a:latin typeface="Arial"/>
                      </a:endParaRPr>
                    </a:p>
                  </a:txBody>
                  <a:tcPr marL="5751" marR="5751" marT="5751" marB="0" anchor="b">
                    <a:lnL>
                      <a:noFill/>
                    </a:lnL>
                    <a:lnR>
                      <a:noFill/>
                    </a:lnR>
                    <a:lnT>
                      <a:noFill/>
                    </a:lnT>
                    <a:lnB>
                      <a:noFill/>
                    </a:lnB>
                  </a:tcPr>
                </a:tc>
                <a:tc gridSpan="5">
                  <a:txBody>
                    <a:bodyPr/>
                    <a:lstStyle/>
                    <a:p>
                      <a:pPr algn="l" fontAlgn="b"/>
                      <a:r>
                        <a:rPr lang="fil-PH" sz="700" b="0" i="0" u="none" strike="noStrike">
                          <a:latin typeface="Arial"/>
                        </a:rPr>
                        <a:t>DIVISION: ____________________________________________</a:t>
                      </a:r>
                    </a:p>
                  </a:txBody>
                  <a:tcPr marL="5751" marR="5751" marT="5751"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fil-PH" sz="700" b="0" i="0" u="none" strike="noStrike">
                        <a:latin typeface="Arial"/>
                      </a:endParaRPr>
                    </a:p>
                  </a:txBody>
                  <a:tcPr marL="5751" marR="5751" marT="5751" marB="0" anchor="b">
                    <a:lnL>
                      <a:noFill/>
                    </a:lnL>
                    <a:lnR w="12700" cap="flat" cmpd="sng" algn="ctr">
                      <a:solidFill>
                        <a:schemeClr val="tx1"/>
                      </a:solidFill>
                      <a:prstDash val="solid"/>
                      <a:round/>
                      <a:headEnd type="none" w="med" len="med"/>
                      <a:tailEnd type="none" w="med" len="med"/>
                    </a:lnR>
                    <a:lnT>
                      <a:noFill/>
                    </a:lnT>
                    <a:lnB>
                      <a:noFill/>
                    </a:lnB>
                  </a:tcPr>
                </a:tc>
              </a:tr>
              <a:tr h="249243">
                <a:tc gridSpan="6">
                  <a:txBody>
                    <a:bodyPr/>
                    <a:lstStyle/>
                    <a:p>
                      <a:pPr algn="l" fontAlgn="b"/>
                      <a:r>
                        <a:rPr lang="fil-PH" sz="700" b="0" i="0" u="none" strike="noStrike">
                          <a:latin typeface="Arial"/>
                        </a:rPr>
                        <a:t>SCHOOL: _____________________________________________________</a:t>
                      </a:r>
                    </a:p>
                  </a:txBody>
                  <a:tcPr marL="5751" marR="5751" marT="5751" marB="0" anchor="b">
                    <a:lnL w="12700" cap="flat" cmpd="sng" algn="ctr">
                      <a:solidFill>
                        <a:schemeClr val="tx1"/>
                      </a:solidFill>
                      <a:prstDash val="solid"/>
                      <a:round/>
                      <a:headEnd type="none" w="med" len="med"/>
                      <a:tailEnd type="none" w="med" len="med"/>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fil-PH" sz="700" b="0" i="0" u="none" strike="noStrike" dirty="0">
                        <a:latin typeface="Arial"/>
                      </a:endParaRPr>
                    </a:p>
                  </a:txBody>
                  <a:tcPr marL="5751" marR="5751" marT="5751" marB="0" anchor="b">
                    <a:lnL>
                      <a:noFill/>
                    </a:lnL>
                    <a:lnR>
                      <a:noFill/>
                    </a:lnR>
                    <a:lnT>
                      <a:noFill/>
                    </a:lnT>
                    <a:lnB>
                      <a:noFill/>
                    </a:lnB>
                  </a:tcPr>
                </a:tc>
                <a:tc gridSpan="3">
                  <a:txBody>
                    <a:bodyPr/>
                    <a:lstStyle/>
                    <a:p>
                      <a:pPr algn="l" fontAlgn="b"/>
                      <a:r>
                        <a:rPr lang="fil-PH" sz="700" b="0" i="0" u="none" strike="noStrike" dirty="0">
                          <a:latin typeface="Arial"/>
                        </a:rPr>
                        <a:t>SCHOOL ID: _______________________</a:t>
                      </a:r>
                    </a:p>
                  </a:txBody>
                  <a:tcPr marL="5751" marR="5751" marT="5751" marB="0" anchor="b">
                    <a:lnL>
                      <a:noFill/>
                    </a:lnL>
                    <a:lnR>
                      <a:noFill/>
                    </a:lnR>
                    <a:lnT>
                      <a:noFill/>
                    </a:lnT>
                    <a:lnB>
                      <a:noFill/>
                    </a:lnB>
                  </a:tcPr>
                </a:tc>
                <a:tc hMerge="1">
                  <a:txBody>
                    <a:bodyPr/>
                    <a:lstStyle/>
                    <a:p>
                      <a:endParaRPr lang="en-US"/>
                    </a:p>
                  </a:txBody>
                  <a:tcPr/>
                </a:tc>
                <a:tc hMerge="1">
                  <a:txBody>
                    <a:bodyPr/>
                    <a:lstStyle/>
                    <a:p>
                      <a:endParaRPr lang="en-US"/>
                    </a:p>
                  </a:txBody>
                  <a:tcPr/>
                </a:tc>
                <a:tc>
                  <a:txBody>
                    <a:bodyPr/>
                    <a:lstStyle/>
                    <a:p>
                      <a:pPr algn="l" fontAlgn="b"/>
                      <a:endParaRPr lang="fil-PH" sz="700" b="0" i="0" u="none" strike="noStrike">
                        <a:latin typeface="Arial"/>
                      </a:endParaRPr>
                    </a:p>
                  </a:txBody>
                  <a:tcPr marL="5751" marR="5751" marT="5751" marB="0" anchor="b">
                    <a:lnL>
                      <a:noFill/>
                    </a:lnL>
                    <a:lnR>
                      <a:noFill/>
                    </a:lnR>
                    <a:lnT>
                      <a:noFill/>
                    </a:lnT>
                    <a:lnB>
                      <a:noFill/>
                    </a:lnB>
                  </a:tcPr>
                </a:tc>
                <a:tc>
                  <a:txBody>
                    <a:bodyPr/>
                    <a:lstStyle/>
                    <a:p>
                      <a:pPr algn="l" fontAlgn="b"/>
                      <a:endParaRPr lang="fil-PH" sz="700" b="0" i="0" u="none" strike="noStrike">
                        <a:latin typeface="Arial"/>
                      </a:endParaRPr>
                    </a:p>
                  </a:txBody>
                  <a:tcPr marL="5751" marR="5751" marT="5751" marB="0" anchor="b">
                    <a:lnL>
                      <a:noFill/>
                    </a:lnL>
                    <a:lnR>
                      <a:noFill/>
                    </a:lnR>
                    <a:lnT>
                      <a:noFill/>
                    </a:lnT>
                    <a:lnB>
                      <a:noFill/>
                    </a:lnB>
                  </a:tcPr>
                </a:tc>
                <a:tc>
                  <a:txBody>
                    <a:bodyPr/>
                    <a:lstStyle/>
                    <a:p>
                      <a:pPr algn="l" fontAlgn="b"/>
                      <a:endParaRPr lang="fil-PH" sz="700" b="0" i="0" u="none" strike="noStrike">
                        <a:latin typeface="Arial"/>
                      </a:endParaRPr>
                    </a:p>
                  </a:txBody>
                  <a:tcPr marL="5751" marR="5751" marT="5751" marB="0" anchor="b">
                    <a:lnL>
                      <a:noFill/>
                    </a:lnL>
                    <a:lnR w="12700" cap="flat" cmpd="sng" algn="ctr">
                      <a:solidFill>
                        <a:schemeClr val="tx1"/>
                      </a:solidFill>
                      <a:prstDash val="solid"/>
                      <a:round/>
                      <a:headEnd type="none" w="med" len="med"/>
                      <a:tailEnd type="none" w="med" len="med"/>
                    </a:lnR>
                    <a:lnT>
                      <a:noFill/>
                    </a:lnT>
                    <a:lnB>
                      <a:noFill/>
                    </a:lnB>
                  </a:tcPr>
                </a:tc>
              </a:tr>
              <a:tr h="249243">
                <a:tc gridSpan="6">
                  <a:txBody>
                    <a:bodyPr/>
                    <a:lstStyle/>
                    <a:p>
                      <a:pPr algn="l" fontAlgn="b"/>
                      <a:r>
                        <a:rPr lang="fil-PH" sz="700" b="0" i="0" u="none" strike="noStrike">
                          <a:latin typeface="Arial"/>
                        </a:rPr>
                        <a:t>ADDRESS: ____________________________________________________</a:t>
                      </a:r>
                    </a:p>
                  </a:txBody>
                  <a:tcPr marL="5751" marR="5751" marT="5751" marB="0" anchor="b">
                    <a:lnL w="12700" cap="flat" cmpd="sng" algn="ctr">
                      <a:solidFill>
                        <a:schemeClr val="tx1"/>
                      </a:solidFill>
                      <a:prstDash val="solid"/>
                      <a:round/>
                      <a:headEnd type="none" w="med" len="med"/>
                      <a:tailEnd type="none" w="med" len="med"/>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fil-PH" sz="700" b="0" i="0" u="none" strike="noStrike">
                        <a:latin typeface="Arial"/>
                      </a:endParaRPr>
                    </a:p>
                  </a:txBody>
                  <a:tcPr marL="5751" marR="5751" marT="5751" marB="0" anchor="b">
                    <a:lnL>
                      <a:noFill/>
                    </a:lnL>
                    <a:lnR>
                      <a:noFill/>
                    </a:lnR>
                    <a:lnT>
                      <a:noFill/>
                    </a:lnT>
                    <a:lnB>
                      <a:noFill/>
                    </a:lnB>
                  </a:tcPr>
                </a:tc>
                <a:tc gridSpan="6">
                  <a:txBody>
                    <a:bodyPr/>
                    <a:lstStyle/>
                    <a:p>
                      <a:pPr algn="l" fontAlgn="b"/>
                      <a:r>
                        <a:rPr lang="en-US" sz="700" b="0" i="0" u="none" strike="noStrike">
                          <a:latin typeface="Arial"/>
                        </a:rPr>
                        <a:t>Number of Males: ______    Number of Females: ______    Total: ______ </a:t>
                      </a:r>
                    </a:p>
                  </a:txBody>
                  <a:tcPr marL="5751" marR="5751" marT="5751" marB="0" anchor="b">
                    <a:lnL>
                      <a:noFill/>
                    </a:lnL>
                    <a:lnR w="12700" cap="flat" cmpd="sng" algn="ctr">
                      <a:solidFill>
                        <a:schemeClr val="tx1"/>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57019">
                <a:tc gridSpan="5">
                  <a:txBody>
                    <a:bodyPr/>
                    <a:lstStyle/>
                    <a:p>
                      <a:pPr algn="l" fontAlgn="b"/>
                      <a:r>
                        <a:rPr lang="fil-PH" sz="700" b="0" i="0" u="none" strike="noStrike" dirty="0" smtClean="0">
                          <a:latin typeface="Arial"/>
                        </a:rPr>
                        <a:t>YEAR </a:t>
                      </a:r>
                      <a:r>
                        <a:rPr lang="fil-PH" sz="700" b="0" i="0" u="none" strike="noStrike" dirty="0">
                          <a:latin typeface="Arial"/>
                        </a:rPr>
                        <a:t>LEVEL: __________</a:t>
                      </a:r>
                    </a:p>
                  </a:txBody>
                  <a:tcPr marL="5751" marR="5751" marT="5751" marB="0" anchor="b">
                    <a:lnL w="12700" cap="flat" cmpd="sng" algn="ctr">
                      <a:solidFill>
                        <a:schemeClr val="tx1"/>
                      </a:solidFill>
                      <a:prstDash val="solid"/>
                      <a:round/>
                      <a:headEnd type="none" w="med" len="med"/>
                      <a:tailEnd type="none" w="med" len="med"/>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fil-PH" sz="700" b="0" i="0" u="none" strike="noStrike">
                        <a:latin typeface="Arial"/>
                      </a:endParaRPr>
                    </a:p>
                  </a:txBody>
                  <a:tcPr marL="5751" marR="5751" marT="5751" marB="0" anchor="b">
                    <a:lnL>
                      <a:noFill/>
                    </a:lnL>
                    <a:lnR>
                      <a:noFill/>
                    </a:lnR>
                    <a:lnT>
                      <a:noFill/>
                    </a:lnT>
                    <a:lnB>
                      <a:noFill/>
                    </a:lnB>
                  </a:tcPr>
                </a:tc>
                <a:tc>
                  <a:txBody>
                    <a:bodyPr/>
                    <a:lstStyle/>
                    <a:p>
                      <a:pPr algn="l" fontAlgn="b"/>
                      <a:endParaRPr lang="fil-PH" sz="700" b="0" i="0" u="none" strike="noStrike">
                        <a:latin typeface="Arial"/>
                      </a:endParaRPr>
                    </a:p>
                  </a:txBody>
                  <a:tcPr marL="5751" marR="5751" marT="5751" marB="0" anchor="b">
                    <a:lnL>
                      <a:noFill/>
                    </a:lnL>
                    <a:lnR>
                      <a:noFill/>
                    </a:lnR>
                    <a:lnT>
                      <a:noFill/>
                    </a:lnT>
                    <a:lnB>
                      <a:noFill/>
                    </a:lnB>
                  </a:tcPr>
                </a:tc>
                <a:tc>
                  <a:txBody>
                    <a:bodyPr/>
                    <a:lstStyle/>
                    <a:p>
                      <a:pPr algn="l" fontAlgn="b"/>
                      <a:endParaRPr lang="fil-PH" sz="700" b="0" i="0" u="none" strike="noStrike">
                        <a:latin typeface="Arial"/>
                      </a:endParaRPr>
                    </a:p>
                  </a:txBody>
                  <a:tcPr marL="5751" marR="5751" marT="5751" marB="0" anchor="b">
                    <a:lnL>
                      <a:noFill/>
                    </a:lnL>
                    <a:lnR>
                      <a:noFill/>
                    </a:lnR>
                    <a:lnT>
                      <a:noFill/>
                    </a:lnT>
                    <a:lnB>
                      <a:noFill/>
                    </a:lnB>
                  </a:tcPr>
                </a:tc>
                <a:tc>
                  <a:txBody>
                    <a:bodyPr/>
                    <a:lstStyle/>
                    <a:p>
                      <a:pPr algn="l" fontAlgn="b"/>
                      <a:endParaRPr lang="fil-PH" sz="700" b="0" i="0" u="none" strike="noStrike">
                        <a:latin typeface="Arial"/>
                      </a:endParaRPr>
                    </a:p>
                  </a:txBody>
                  <a:tcPr marL="5751" marR="5751" marT="5751" marB="0" anchor="b">
                    <a:lnL>
                      <a:noFill/>
                    </a:lnL>
                    <a:lnR>
                      <a:noFill/>
                    </a:lnR>
                    <a:lnT>
                      <a:noFill/>
                    </a:lnT>
                    <a:lnB>
                      <a:noFill/>
                    </a:lnB>
                  </a:tcPr>
                </a:tc>
                <a:tc>
                  <a:txBody>
                    <a:bodyPr/>
                    <a:lstStyle/>
                    <a:p>
                      <a:pPr algn="l" fontAlgn="b"/>
                      <a:endParaRPr lang="fil-PH" sz="700" b="0" i="0" u="none" strike="noStrike">
                        <a:latin typeface="Arial"/>
                      </a:endParaRPr>
                    </a:p>
                  </a:txBody>
                  <a:tcPr marL="5751" marR="5751" marT="5751" marB="0" anchor="b">
                    <a:lnL>
                      <a:noFill/>
                    </a:lnL>
                    <a:lnR>
                      <a:noFill/>
                    </a:lnR>
                    <a:lnT>
                      <a:noFill/>
                    </a:lnT>
                    <a:lnB>
                      <a:noFill/>
                    </a:lnB>
                  </a:tcPr>
                </a:tc>
                <a:tc>
                  <a:txBody>
                    <a:bodyPr/>
                    <a:lstStyle/>
                    <a:p>
                      <a:pPr algn="l" fontAlgn="b"/>
                      <a:endParaRPr lang="fil-PH" sz="700" b="0" i="0" u="none" strike="noStrike">
                        <a:latin typeface="Arial"/>
                      </a:endParaRPr>
                    </a:p>
                  </a:txBody>
                  <a:tcPr marL="5751" marR="5751" marT="5751" marB="0" anchor="b">
                    <a:lnL>
                      <a:noFill/>
                    </a:lnL>
                    <a:lnR>
                      <a:noFill/>
                    </a:lnR>
                    <a:lnT>
                      <a:noFill/>
                    </a:lnT>
                    <a:lnB>
                      <a:noFill/>
                    </a:lnB>
                  </a:tcPr>
                </a:tc>
                <a:tc>
                  <a:txBody>
                    <a:bodyPr/>
                    <a:lstStyle/>
                    <a:p>
                      <a:pPr algn="l" fontAlgn="b"/>
                      <a:endParaRPr lang="fil-PH" sz="700" b="0" i="0" u="none" strike="noStrike">
                        <a:latin typeface="Arial"/>
                      </a:endParaRPr>
                    </a:p>
                  </a:txBody>
                  <a:tcPr marL="5751" marR="5751" marT="5751" marB="0" anchor="b">
                    <a:lnL>
                      <a:noFill/>
                    </a:lnL>
                    <a:lnR>
                      <a:noFill/>
                    </a:lnR>
                    <a:lnT>
                      <a:noFill/>
                    </a:lnT>
                    <a:lnB>
                      <a:noFill/>
                    </a:lnB>
                  </a:tcPr>
                </a:tc>
                <a:tc>
                  <a:txBody>
                    <a:bodyPr/>
                    <a:lstStyle/>
                    <a:p>
                      <a:pPr algn="l" fontAlgn="b"/>
                      <a:endParaRPr lang="fil-PH" sz="700" b="0" i="0" u="none" strike="noStrike">
                        <a:latin typeface="Arial"/>
                      </a:endParaRPr>
                    </a:p>
                  </a:txBody>
                  <a:tcPr marL="5751" marR="5751" marT="5751" marB="0" anchor="b">
                    <a:lnL>
                      <a:noFill/>
                    </a:lnL>
                    <a:lnR w="12700" cap="flat" cmpd="sng" algn="ctr">
                      <a:solidFill>
                        <a:schemeClr val="tx1"/>
                      </a:solidFill>
                      <a:prstDash val="solid"/>
                      <a:round/>
                      <a:headEnd type="none" w="med" len="med"/>
                      <a:tailEnd type="none" w="med" len="med"/>
                    </a:lnR>
                    <a:lnT>
                      <a:noFill/>
                    </a:lnT>
                    <a:lnB>
                      <a:noFill/>
                    </a:lnB>
                  </a:tcPr>
                </a:tc>
              </a:tr>
              <a:tr h="157019">
                <a:tc>
                  <a:txBody>
                    <a:bodyPr/>
                    <a:lstStyle/>
                    <a:p>
                      <a:pPr algn="l" fontAlgn="b"/>
                      <a:endParaRPr lang="fil-PH" sz="700" b="0" i="0" u="none" strike="noStrike">
                        <a:latin typeface="Arial"/>
                      </a:endParaRPr>
                    </a:p>
                  </a:txBody>
                  <a:tcPr marL="5751" marR="5751" marT="5751" marB="0" anchor="b">
                    <a:lnL w="12700" cap="flat" cmpd="sng" algn="ctr">
                      <a:solidFill>
                        <a:schemeClr val="tx1"/>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fil-PH" sz="700" b="0" i="0" u="none" strike="noStrike">
                        <a:latin typeface="Arial"/>
                      </a:endParaRPr>
                    </a:p>
                  </a:txBody>
                  <a:tcPr marL="5751" marR="5751" marT="5751"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fil-PH" sz="700" b="0" i="0" u="none" strike="noStrike">
                        <a:latin typeface="Arial"/>
                      </a:endParaRPr>
                    </a:p>
                  </a:txBody>
                  <a:tcPr marL="5751" marR="5751" marT="5751"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fil-PH" sz="700" b="0" i="0" u="none" strike="noStrike">
                        <a:latin typeface="Arial"/>
                      </a:endParaRPr>
                    </a:p>
                  </a:txBody>
                  <a:tcPr marL="5751" marR="5751" marT="5751"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fil-PH" sz="700" b="0" i="0" u="none" strike="noStrike">
                        <a:latin typeface="Arial"/>
                      </a:endParaRPr>
                    </a:p>
                  </a:txBody>
                  <a:tcPr marL="5751" marR="5751" marT="5751"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fil-PH" sz="700" b="0" i="0" u="none" strike="noStrike">
                        <a:latin typeface="Arial"/>
                      </a:endParaRPr>
                    </a:p>
                  </a:txBody>
                  <a:tcPr marL="5751" marR="5751" marT="5751"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fil-PH" sz="700" b="0" i="0" u="none" strike="noStrike">
                        <a:latin typeface="Arial"/>
                      </a:endParaRPr>
                    </a:p>
                  </a:txBody>
                  <a:tcPr marL="5751" marR="5751" marT="5751" marB="0" anchor="b">
                    <a:lnL>
                      <a:noFill/>
                    </a:lnL>
                    <a:lnR>
                      <a:noFill/>
                    </a:lnR>
                    <a:lnT>
                      <a:noFill/>
                    </a:lnT>
                    <a:lnB>
                      <a:noFill/>
                    </a:lnB>
                  </a:tcPr>
                </a:tc>
                <a:tc>
                  <a:txBody>
                    <a:bodyPr/>
                    <a:lstStyle/>
                    <a:p>
                      <a:pPr algn="l" fontAlgn="b"/>
                      <a:endParaRPr lang="fil-PH" sz="700" b="0" i="0" u="none" strike="noStrike">
                        <a:latin typeface="Arial"/>
                      </a:endParaRPr>
                    </a:p>
                  </a:txBody>
                  <a:tcPr marL="5751" marR="5751" marT="5751"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fil-PH" sz="700" b="0" i="0" u="none" strike="noStrike">
                        <a:latin typeface="Arial"/>
                      </a:endParaRPr>
                    </a:p>
                  </a:txBody>
                  <a:tcPr marL="5751" marR="5751" marT="5751"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fil-PH" sz="700" b="0" i="0" u="none" strike="noStrike">
                        <a:latin typeface="Arial"/>
                      </a:endParaRPr>
                    </a:p>
                  </a:txBody>
                  <a:tcPr marL="5751" marR="5751" marT="5751"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fil-PH" sz="700" b="0" i="0" u="none" strike="noStrike">
                        <a:latin typeface="Arial"/>
                      </a:endParaRPr>
                    </a:p>
                  </a:txBody>
                  <a:tcPr marL="5751" marR="5751" marT="5751"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fil-PH" sz="700" b="0" i="0" u="none" strike="noStrike">
                        <a:latin typeface="Arial"/>
                      </a:endParaRPr>
                    </a:p>
                  </a:txBody>
                  <a:tcPr marL="5751" marR="5751" marT="5751"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fil-PH" sz="700" b="0" i="0" u="none" strike="noStrike">
                        <a:latin typeface="Arial"/>
                      </a:endParaRPr>
                    </a:p>
                  </a:txBody>
                  <a:tcPr marL="5751" marR="5751" marT="5751" marB="0" anchor="b">
                    <a:lnL>
                      <a:noFill/>
                    </a:lnL>
                    <a:lnR w="12700" cap="flat" cmpd="sng" algn="ctr">
                      <a:solidFill>
                        <a:schemeClr val="tx1"/>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249243">
                <a:tc rowSpan="2" gridSpan="2">
                  <a:txBody>
                    <a:bodyPr/>
                    <a:lstStyle/>
                    <a:p>
                      <a:pPr algn="ctr" fontAlgn="ctr"/>
                      <a:r>
                        <a:rPr lang="fil-PH" sz="700" b="0" i="0" u="none" strike="noStrike">
                          <a:latin typeface="Arial"/>
                        </a:rPr>
                        <a:t>NAME</a:t>
                      </a:r>
                    </a:p>
                  </a:txBody>
                  <a:tcPr marL="5751" marR="5751" marT="5751"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hMerge="1">
                  <a:txBody>
                    <a:bodyPr/>
                    <a:lstStyle/>
                    <a:p>
                      <a:endParaRPr lang="en-US"/>
                    </a:p>
                  </a:txBody>
                  <a:tcPr/>
                </a:tc>
                <a:tc gridSpan="2">
                  <a:txBody>
                    <a:bodyPr/>
                    <a:lstStyle/>
                    <a:p>
                      <a:pPr algn="ctr" fontAlgn="ctr"/>
                      <a:r>
                        <a:rPr lang="fil-PH" sz="700" b="0" i="0" u="none" strike="noStrike">
                          <a:latin typeface="Arial"/>
                        </a:rPr>
                        <a:t>GASTPE Grantee</a:t>
                      </a:r>
                    </a:p>
                  </a:txBody>
                  <a:tcPr marL="5751" marR="5751" marT="57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rowSpan="2" gridSpan="2">
                  <a:txBody>
                    <a:bodyPr/>
                    <a:lstStyle/>
                    <a:p>
                      <a:pPr algn="ctr" fontAlgn="ctr"/>
                      <a:r>
                        <a:rPr lang="fil-PH" sz="600" b="0" i="0" u="none" strike="noStrike">
                          <a:latin typeface="Arial"/>
                        </a:rPr>
                        <a:t>Learner Reference Number (LRN)</a:t>
                      </a:r>
                    </a:p>
                  </a:txBody>
                  <a:tcPr marL="5751" marR="5751" marT="57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hMerge="1">
                  <a:txBody>
                    <a:bodyPr/>
                    <a:lstStyle/>
                    <a:p>
                      <a:endParaRPr lang="en-US"/>
                    </a:p>
                  </a:txBody>
                  <a:tcPr/>
                </a:tc>
                <a:tc>
                  <a:txBody>
                    <a:bodyPr/>
                    <a:lstStyle/>
                    <a:p>
                      <a:pPr algn="l" fontAlgn="b"/>
                      <a:endParaRPr lang="fil-PH" sz="700" b="0" i="0" u="none" strike="noStrike">
                        <a:latin typeface="Arial"/>
                      </a:endParaRPr>
                    </a:p>
                  </a:txBody>
                  <a:tcPr marL="5751" marR="5751" marT="5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fil-PH" sz="700" b="0" i="0" u="none" strike="noStrike">
                          <a:latin typeface="Arial"/>
                        </a:rPr>
                        <a:t>NAME</a:t>
                      </a:r>
                    </a:p>
                  </a:txBody>
                  <a:tcPr marL="5751" marR="5751" marT="5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fontAlgn="ctr"/>
                      <a:r>
                        <a:rPr lang="fil-PH" sz="700" b="0" i="0" u="none" strike="noStrike" dirty="0">
                          <a:latin typeface="Arial"/>
                        </a:rPr>
                        <a:t>GASTPE Grantee</a:t>
                      </a:r>
                    </a:p>
                  </a:txBody>
                  <a:tcPr marL="5751" marR="5751" marT="57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rowSpan="2" gridSpan="2">
                  <a:txBody>
                    <a:bodyPr/>
                    <a:lstStyle/>
                    <a:p>
                      <a:pPr algn="ctr" fontAlgn="ctr"/>
                      <a:r>
                        <a:rPr lang="fil-PH" sz="600" b="0" i="0" u="none" strike="noStrike">
                          <a:latin typeface="Arial"/>
                        </a:rPr>
                        <a:t>Learner Reference Number (LRN)</a:t>
                      </a:r>
                    </a:p>
                  </a:txBody>
                  <a:tcPr marL="5751" marR="5751" marT="5751"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hMerge="1">
                  <a:txBody>
                    <a:bodyPr/>
                    <a:lstStyle/>
                    <a:p>
                      <a:endParaRPr lang="en-US"/>
                    </a:p>
                  </a:txBody>
                  <a:tcPr/>
                </a:tc>
              </a:tr>
              <a:tr h="222443">
                <a:tc gridSpan="2" vMerge="1">
                  <a:txBody>
                    <a:bodyPr/>
                    <a:lstStyle/>
                    <a:p>
                      <a:endParaRPr lang="en-US"/>
                    </a:p>
                  </a:txBody>
                  <a:tcPr/>
                </a:tc>
                <a:tc hMerge="1" vMerge="1">
                  <a:txBody>
                    <a:bodyPr/>
                    <a:lstStyle/>
                    <a:p>
                      <a:endParaRPr lang="en-US"/>
                    </a:p>
                  </a:txBody>
                  <a:tcPr/>
                </a:tc>
                <a:tc>
                  <a:txBody>
                    <a:bodyPr/>
                    <a:lstStyle/>
                    <a:p>
                      <a:pPr algn="ctr" fontAlgn="ctr"/>
                      <a:r>
                        <a:rPr lang="fil-PH" sz="700" b="0" i="0" u="none" strike="noStrike">
                          <a:latin typeface="Arial"/>
                        </a:rPr>
                        <a:t>EVS</a:t>
                      </a:r>
                    </a:p>
                  </a:txBody>
                  <a:tcPr marL="5751" marR="5751" marT="57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il-PH" sz="700" b="0" i="0" u="none" strike="noStrike">
                          <a:latin typeface="Arial"/>
                        </a:rPr>
                        <a:t>ECS</a:t>
                      </a:r>
                    </a:p>
                  </a:txBody>
                  <a:tcPr marL="5751" marR="5751" marT="57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vMerge="1">
                  <a:txBody>
                    <a:bodyPr/>
                    <a:lstStyle/>
                    <a:p>
                      <a:endParaRPr lang="en-US"/>
                    </a:p>
                  </a:txBody>
                  <a:tcPr/>
                </a:tc>
                <a:tc hMerge="1" vMerge="1">
                  <a:txBody>
                    <a:bodyPr/>
                    <a:lstStyle/>
                    <a:p>
                      <a:endParaRPr lang="en-US"/>
                    </a:p>
                  </a:txBody>
                  <a:tcPr/>
                </a:tc>
                <a:tc>
                  <a:txBody>
                    <a:bodyPr/>
                    <a:lstStyle/>
                    <a:p>
                      <a:pPr algn="l" fontAlgn="b"/>
                      <a:endParaRPr lang="fil-PH" sz="700" b="0" i="0" u="none" strike="noStrike">
                        <a:latin typeface="Arial"/>
                      </a:endParaRPr>
                    </a:p>
                  </a:txBody>
                  <a:tcPr marL="5751" marR="5751" marT="5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il-PH" sz="700" b="0" i="0" u="none" strike="noStrike">
                          <a:latin typeface="Arial"/>
                        </a:rPr>
                        <a:t> </a:t>
                      </a:r>
                    </a:p>
                  </a:txBody>
                  <a:tcPr marL="5751" marR="5751" marT="5751"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il-PH" sz="700" b="0" i="0" u="none" strike="noStrike">
                          <a:latin typeface="Arial"/>
                        </a:rPr>
                        <a:t> </a:t>
                      </a:r>
                    </a:p>
                  </a:txBody>
                  <a:tcPr marL="5751" marR="5751" marT="575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il-PH" sz="700" b="0" i="0" u="none" strike="noStrike">
                          <a:latin typeface="Arial"/>
                        </a:rPr>
                        <a:t>EVS</a:t>
                      </a:r>
                    </a:p>
                  </a:txBody>
                  <a:tcPr marL="5751" marR="5751" marT="57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il-PH" sz="700" b="0" i="0" u="none" strike="noStrike">
                          <a:latin typeface="Arial"/>
                        </a:rPr>
                        <a:t>ECS</a:t>
                      </a:r>
                    </a:p>
                  </a:txBody>
                  <a:tcPr marL="5751" marR="5751" marT="57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vMerge="1">
                  <a:txBody>
                    <a:bodyPr/>
                    <a:lstStyle/>
                    <a:p>
                      <a:endParaRPr lang="en-US"/>
                    </a:p>
                  </a:txBody>
                  <a:tcPr/>
                </a:tc>
                <a:tc hMerge="1" vMerge="1">
                  <a:txBody>
                    <a:bodyPr/>
                    <a:lstStyle/>
                    <a:p>
                      <a:endParaRPr lang="en-US"/>
                    </a:p>
                  </a:txBody>
                  <a:tcPr/>
                </a:tc>
              </a:tr>
              <a:tr h="127893">
                <a:tc>
                  <a:txBody>
                    <a:bodyPr/>
                    <a:lstStyle/>
                    <a:p>
                      <a:pPr algn="r" fontAlgn="b"/>
                      <a:r>
                        <a:rPr lang="fil-PH" sz="700" b="0" i="0" u="none" strike="noStrike">
                          <a:latin typeface="Arial"/>
                        </a:rPr>
                        <a:t>1</a:t>
                      </a:r>
                    </a:p>
                  </a:txBody>
                  <a:tcPr marL="5751" marR="5751" marT="5751" marB="0" anchor="b">
                    <a:lnL w="12700" cap="flat" cmpd="sng" algn="ctr">
                      <a:solidFill>
                        <a:schemeClr val="tx1"/>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il-PH" sz="700" b="0" i="0" u="none" strike="noStrike">
                        <a:latin typeface="Arial"/>
                      </a:endParaRPr>
                    </a:p>
                  </a:txBody>
                  <a:tcPr marL="5751" marR="5751" marT="5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il-PH" sz="700" b="0" i="0" u="none" strike="noStrike">
                          <a:latin typeface="Arial"/>
                        </a:rPr>
                        <a:t>16</a:t>
                      </a:r>
                    </a:p>
                  </a:txBody>
                  <a:tcPr marL="5751" marR="5751" marT="5751"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a:noFill/>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7893">
                <a:tc>
                  <a:txBody>
                    <a:bodyPr/>
                    <a:lstStyle/>
                    <a:p>
                      <a:pPr algn="r" fontAlgn="b"/>
                      <a:r>
                        <a:rPr lang="fil-PH" sz="700" b="0" i="0" u="none" strike="noStrike">
                          <a:latin typeface="Arial"/>
                        </a:rPr>
                        <a:t>2</a:t>
                      </a:r>
                    </a:p>
                  </a:txBody>
                  <a:tcPr marL="5751" marR="5751" marT="5751" marB="0" anchor="b">
                    <a:lnL w="12700" cap="flat" cmpd="sng" algn="ctr">
                      <a:solidFill>
                        <a:schemeClr val="tx1"/>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il-PH" sz="700" b="0" i="0" u="none" strike="noStrike">
                        <a:latin typeface="Arial"/>
                      </a:endParaRPr>
                    </a:p>
                  </a:txBody>
                  <a:tcPr marL="5751" marR="5751" marT="5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il-PH" sz="700" b="0" i="0" u="none" strike="noStrike">
                          <a:latin typeface="Arial"/>
                        </a:rPr>
                        <a:t>17</a:t>
                      </a:r>
                    </a:p>
                  </a:txBody>
                  <a:tcPr marL="5751" marR="5751" marT="5751"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a:noFill/>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7893">
                <a:tc>
                  <a:txBody>
                    <a:bodyPr/>
                    <a:lstStyle/>
                    <a:p>
                      <a:pPr algn="r" fontAlgn="b"/>
                      <a:r>
                        <a:rPr lang="fil-PH" sz="700" b="0" i="0" u="none" strike="noStrike">
                          <a:latin typeface="Arial"/>
                        </a:rPr>
                        <a:t>3</a:t>
                      </a:r>
                    </a:p>
                  </a:txBody>
                  <a:tcPr marL="5751" marR="5751" marT="5751" marB="0" anchor="b">
                    <a:lnL w="12700" cap="flat" cmpd="sng" algn="ctr">
                      <a:solidFill>
                        <a:schemeClr val="tx1"/>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il-PH" sz="700" b="0" i="0" u="none" strike="noStrike">
                        <a:latin typeface="Arial"/>
                      </a:endParaRPr>
                    </a:p>
                  </a:txBody>
                  <a:tcPr marL="5751" marR="5751" marT="5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il-PH" sz="700" b="0" i="0" u="none" strike="noStrike">
                          <a:latin typeface="Arial"/>
                        </a:rPr>
                        <a:t>18</a:t>
                      </a:r>
                    </a:p>
                  </a:txBody>
                  <a:tcPr marL="5751" marR="5751" marT="5751"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a:noFill/>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7893">
                <a:tc>
                  <a:txBody>
                    <a:bodyPr/>
                    <a:lstStyle/>
                    <a:p>
                      <a:pPr algn="r" fontAlgn="b"/>
                      <a:r>
                        <a:rPr lang="fil-PH" sz="700" b="0" i="0" u="none" strike="noStrike">
                          <a:latin typeface="Arial"/>
                        </a:rPr>
                        <a:t>4</a:t>
                      </a:r>
                    </a:p>
                  </a:txBody>
                  <a:tcPr marL="5751" marR="5751" marT="5751" marB="0" anchor="b">
                    <a:lnL w="12700" cap="flat" cmpd="sng" algn="ctr">
                      <a:solidFill>
                        <a:schemeClr val="tx1"/>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il-PH" sz="700" b="0" i="0" u="none" strike="noStrike">
                        <a:latin typeface="Arial"/>
                      </a:endParaRPr>
                    </a:p>
                  </a:txBody>
                  <a:tcPr marL="5751" marR="5751" marT="5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il-PH" sz="700" b="0" i="0" u="none" strike="noStrike">
                          <a:latin typeface="Arial"/>
                        </a:rPr>
                        <a:t>19</a:t>
                      </a:r>
                    </a:p>
                  </a:txBody>
                  <a:tcPr marL="5751" marR="5751" marT="5751"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a:noFill/>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0849">
                <a:tc>
                  <a:txBody>
                    <a:bodyPr/>
                    <a:lstStyle/>
                    <a:p>
                      <a:pPr algn="r" fontAlgn="b"/>
                      <a:r>
                        <a:rPr lang="fil-PH" sz="700" b="0" i="0" u="none" strike="noStrike">
                          <a:latin typeface="Arial"/>
                        </a:rPr>
                        <a:t>5</a:t>
                      </a:r>
                    </a:p>
                  </a:txBody>
                  <a:tcPr marL="5751" marR="5751" marT="5751" marB="0" anchor="b">
                    <a:lnL w="12700" cap="flat" cmpd="sng" algn="ctr">
                      <a:solidFill>
                        <a:schemeClr val="tx1"/>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il-PH" sz="700" b="0" i="0" u="none" strike="noStrike">
                        <a:latin typeface="Arial"/>
                      </a:endParaRPr>
                    </a:p>
                  </a:txBody>
                  <a:tcPr marL="5751" marR="5751" marT="5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il-PH" sz="700" b="0" i="0" u="none" strike="noStrike">
                          <a:latin typeface="Arial"/>
                        </a:rPr>
                        <a:t>20</a:t>
                      </a:r>
                    </a:p>
                  </a:txBody>
                  <a:tcPr marL="5751" marR="5751" marT="5751"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a:noFill/>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7893">
                <a:tc>
                  <a:txBody>
                    <a:bodyPr/>
                    <a:lstStyle/>
                    <a:p>
                      <a:pPr algn="r" fontAlgn="b"/>
                      <a:r>
                        <a:rPr lang="fil-PH" sz="700" b="0" i="0" u="none" strike="noStrike">
                          <a:latin typeface="Arial"/>
                        </a:rPr>
                        <a:t>6</a:t>
                      </a:r>
                    </a:p>
                  </a:txBody>
                  <a:tcPr marL="5751" marR="5751" marT="5751" marB="0" anchor="b">
                    <a:lnL w="12700" cap="flat" cmpd="sng" algn="ctr">
                      <a:solidFill>
                        <a:schemeClr val="tx1"/>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il-PH" sz="700" b="0" i="0" u="none" strike="noStrike">
                        <a:latin typeface="Arial"/>
                      </a:endParaRPr>
                    </a:p>
                  </a:txBody>
                  <a:tcPr marL="5751" marR="5751" marT="5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il-PH" sz="700" b="0" i="0" u="none" strike="noStrike">
                          <a:latin typeface="Arial"/>
                        </a:rPr>
                        <a:t>21</a:t>
                      </a:r>
                    </a:p>
                  </a:txBody>
                  <a:tcPr marL="5751" marR="5751" marT="5751"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a:noFill/>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7893">
                <a:tc>
                  <a:txBody>
                    <a:bodyPr/>
                    <a:lstStyle/>
                    <a:p>
                      <a:pPr algn="r" fontAlgn="b"/>
                      <a:r>
                        <a:rPr lang="fil-PH" sz="700" b="0" i="0" u="none" strike="noStrike">
                          <a:latin typeface="Arial"/>
                        </a:rPr>
                        <a:t>7</a:t>
                      </a:r>
                    </a:p>
                  </a:txBody>
                  <a:tcPr marL="5751" marR="5751" marT="5751" marB="0" anchor="b">
                    <a:lnL w="12700" cap="flat" cmpd="sng" algn="ctr">
                      <a:solidFill>
                        <a:schemeClr val="tx1"/>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il-PH" sz="700" b="0" i="0" u="none" strike="noStrike">
                        <a:latin typeface="Arial"/>
                      </a:endParaRPr>
                    </a:p>
                  </a:txBody>
                  <a:tcPr marL="5751" marR="5751" marT="5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il-PH" sz="700" b="0" i="0" u="none" strike="noStrike">
                          <a:latin typeface="Arial"/>
                        </a:rPr>
                        <a:t>22</a:t>
                      </a:r>
                    </a:p>
                  </a:txBody>
                  <a:tcPr marL="5751" marR="5751" marT="5751"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a:noFill/>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7893">
                <a:tc>
                  <a:txBody>
                    <a:bodyPr/>
                    <a:lstStyle/>
                    <a:p>
                      <a:pPr algn="r" fontAlgn="b"/>
                      <a:r>
                        <a:rPr lang="fil-PH" sz="700" b="0" i="0" u="none" strike="noStrike">
                          <a:latin typeface="Arial"/>
                        </a:rPr>
                        <a:t>8</a:t>
                      </a:r>
                    </a:p>
                  </a:txBody>
                  <a:tcPr marL="5751" marR="5751" marT="5751" marB="0" anchor="b">
                    <a:lnL w="12700" cap="flat" cmpd="sng" algn="ctr">
                      <a:solidFill>
                        <a:schemeClr val="tx1"/>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il-PH" sz="700" b="0" i="0" u="none" strike="noStrike">
                        <a:latin typeface="Arial"/>
                      </a:endParaRPr>
                    </a:p>
                  </a:txBody>
                  <a:tcPr marL="5751" marR="5751" marT="5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il-PH" sz="700" b="0" i="0" u="none" strike="noStrike">
                          <a:latin typeface="Arial"/>
                        </a:rPr>
                        <a:t>23</a:t>
                      </a:r>
                    </a:p>
                  </a:txBody>
                  <a:tcPr marL="5751" marR="5751" marT="5751"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a:noFill/>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0849">
                <a:tc>
                  <a:txBody>
                    <a:bodyPr/>
                    <a:lstStyle/>
                    <a:p>
                      <a:pPr algn="r" fontAlgn="b"/>
                      <a:r>
                        <a:rPr lang="fil-PH" sz="700" b="0" i="0" u="none" strike="noStrike">
                          <a:latin typeface="Arial"/>
                        </a:rPr>
                        <a:t>9</a:t>
                      </a:r>
                    </a:p>
                  </a:txBody>
                  <a:tcPr marL="5751" marR="5751" marT="5751" marB="0" anchor="b">
                    <a:lnL w="12700" cap="flat" cmpd="sng" algn="ctr">
                      <a:solidFill>
                        <a:schemeClr val="tx1"/>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il-PH" sz="700" b="0" i="0" u="none" strike="noStrike">
                        <a:latin typeface="Arial"/>
                      </a:endParaRPr>
                    </a:p>
                  </a:txBody>
                  <a:tcPr marL="5751" marR="5751" marT="5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il-PH" sz="700" b="0" i="0" u="none" strike="noStrike">
                          <a:latin typeface="Arial"/>
                        </a:rPr>
                        <a:t>24</a:t>
                      </a:r>
                    </a:p>
                  </a:txBody>
                  <a:tcPr marL="5751" marR="5751" marT="5751"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a:noFill/>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0849">
                <a:tc>
                  <a:txBody>
                    <a:bodyPr/>
                    <a:lstStyle/>
                    <a:p>
                      <a:pPr algn="r" fontAlgn="b"/>
                      <a:r>
                        <a:rPr lang="fil-PH" sz="700" b="0" i="0" u="none" strike="noStrike">
                          <a:latin typeface="Arial"/>
                        </a:rPr>
                        <a:t>10</a:t>
                      </a:r>
                    </a:p>
                  </a:txBody>
                  <a:tcPr marL="5751" marR="5751" marT="5751" marB="0" anchor="b">
                    <a:lnL w="12700" cap="flat" cmpd="sng" algn="ctr">
                      <a:solidFill>
                        <a:schemeClr val="tx1"/>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il-PH" sz="700" b="0" i="0" u="none" strike="noStrike">
                        <a:latin typeface="Arial"/>
                      </a:endParaRPr>
                    </a:p>
                  </a:txBody>
                  <a:tcPr marL="5751" marR="5751" marT="5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il-PH" sz="700" b="0" i="0" u="none" strike="noStrike">
                          <a:latin typeface="Arial"/>
                        </a:rPr>
                        <a:t>25</a:t>
                      </a:r>
                    </a:p>
                  </a:txBody>
                  <a:tcPr marL="5751" marR="5751" marT="5751"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a:noFill/>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0849">
                <a:tc>
                  <a:txBody>
                    <a:bodyPr/>
                    <a:lstStyle/>
                    <a:p>
                      <a:pPr algn="r" fontAlgn="b"/>
                      <a:r>
                        <a:rPr lang="fil-PH" sz="700" b="0" i="0" u="none" strike="noStrike">
                          <a:latin typeface="Arial"/>
                        </a:rPr>
                        <a:t>11</a:t>
                      </a:r>
                    </a:p>
                  </a:txBody>
                  <a:tcPr marL="5751" marR="5751" marT="5751" marB="0" anchor="b">
                    <a:lnL w="12700" cap="flat" cmpd="sng" algn="ctr">
                      <a:solidFill>
                        <a:schemeClr val="tx1"/>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il-PH" sz="700" b="0" i="0" u="none" strike="noStrike">
                        <a:latin typeface="Arial"/>
                      </a:endParaRPr>
                    </a:p>
                  </a:txBody>
                  <a:tcPr marL="5751" marR="5751" marT="5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il-PH" sz="700" b="0" i="0" u="none" strike="noStrike">
                          <a:latin typeface="Arial"/>
                        </a:rPr>
                        <a:t>26</a:t>
                      </a:r>
                    </a:p>
                  </a:txBody>
                  <a:tcPr marL="5751" marR="5751" marT="5751"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a:noFill/>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0849">
                <a:tc>
                  <a:txBody>
                    <a:bodyPr/>
                    <a:lstStyle/>
                    <a:p>
                      <a:pPr algn="r" fontAlgn="b"/>
                      <a:r>
                        <a:rPr lang="fil-PH" sz="700" b="0" i="0" u="none" strike="noStrike">
                          <a:latin typeface="Arial"/>
                        </a:rPr>
                        <a:t>12</a:t>
                      </a:r>
                    </a:p>
                  </a:txBody>
                  <a:tcPr marL="5751" marR="5751" marT="5751" marB="0" anchor="b">
                    <a:lnL w="12700" cap="flat" cmpd="sng" algn="ctr">
                      <a:solidFill>
                        <a:schemeClr val="tx1"/>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il-PH" sz="700" b="0" i="0" u="none" strike="noStrike">
                        <a:latin typeface="Arial"/>
                      </a:endParaRPr>
                    </a:p>
                  </a:txBody>
                  <a:tcPr marL="5751" marR="5751" marT="5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il-PH" sz="700" b="0" i="0" u="none" strike="noStrike">
                          <a:latin typeface="Arial"/>
                        </a:rPr>
                        <a:t>27</a:t>
                      </a:r>
                    </a:p>
                  </a:txBody>
                  <a:tcPr marL="5751" marR="5751" marT="5751"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a:noFill/>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0849">
                <a:tc>
                  <a:txBody>
                    <a:bodyPr/>
                    <a:lstStyle/>
                    <a:p>
                      <a:pPr algn="r" fontAlgn="b"/>
                      <a:r>
                        <a:rPr lang="fil-PH" sz="700" b="0" i="0" u="none" strike="noStrike">
                          <a:latin typeface="Arial"/>
                        </a:rPr>
                        <a:t>13</a:t>
                      </a:r>
                    </a:p>
                  </a:txBody>
                  <a:tcPr marL="5751" marR="5751" marT="5751" marB="0" anchor="b">
                    <a:lnL w="12700" cap="flat" cmpd="sng" algn="ctr">
                      <a:solidFill>
                        <a:schemeClr val="tx1"/>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il-PH" sz="700" b="0" i="0" u="none" strike="noStrike">
                        <a:latin typeface="Arial"/>
                      </a:endParaRPr>
                    </a:p>
                  </a:txBody>
                  <a:tcPr marL="5751" marR="5751" marT="5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il-PH" sz="700" b="0" i="0" u="none" strike="noStrike">
                          <a:latin typeface="Arial"/>
                        </a:rPr>
                        <a:t>28</a:t>
                      </a:r>
                    </a:p>
                  </a:txBody>
                  <a:tcPr marL="5751" marR="5751" marT="5751"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a:noFill/>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7390">
                <a:tc>
                  <a:txBody>
                    <a:bodyPr/>
                    <a:lstStyle/>
                    <a:p>
                      <a:pPr algn="r" fontAlgn="b"/>
                      <a:r>
                        <a:rPr lang="fil-PH" sz="700" b="0" i="0" u="none" strike="noStrike">
                          <a:latin typeface="Arial"/>
                        </a:rPr>
                        <a:t>14</a:t>
                      </a:r>
                    </a:p>
                  </a:txBody>
                  <a:tcPr marL="5751" marR="5751" marT="5751" marB="0" anchor="b">
                    <a:lnL w="12700" cap="flat" cmpd="sng" algn="ctr">
                      <a:solidFill>
                        <a:schemeClr val="tx1"/>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il-PH" sz="700" b="0" i="0" u="none" strike="noStrike">
                        <a:latin typeface="Arial"/>
                      </a:endParaRPr>
                    </a:p>
                  </a:txBody>
                  <a:tcPr marL="5751" marR="5751" marT="5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il-PH" sz="700" b="0" i="0" u="none" strike="noStrike">
                          <a:latin typeface="Arial"/>
                        </a:rPr>
                        <a:t>29</a:t>
                      </a:r>
                    </a:p>
                  </a:txBody>
                  <a:tcPr marL="5751" marR="5751" marT="5751"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a:noFill/>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7893">
                <a:tc>
                  <a:txBody>
                    <a:bodyPr/>
                    <a:lstStyle/>
                    <a:p>
                      <a:pPr algn="r" fontAlgn="b"/>
                      <a:r>
                        <a:rPr lang="fil-PH" sz="700" b="0" i="0" u="none" strike="noStrike">
                          <a:latin typeface="Arial"/>
                        </a:rPr>
                        <a:t>15</a:t>
                      </a:r>
                    </a:p>
                  </a:txBody>
                  <a:tcPr marL="5751" marR="5751" marT="5751" marB="0" anchor="b">
                    <a:lnL w="12700" cap="flat" cmpd="sng" algn="ctr">
                      <a:solidFill>
                        <a:schemeClr val="tx1"/>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il-PH" sz="700" b="0" i="0" u="none" strike="noStrike">
                        <a:latin typeface="Arial"/>
                      </a:endParaRPr>
                    </a:p>
                  </a:txBody>
                  <a:tcPr marL="5751" marR="5751" marT="5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il-PH" sz="700" b="0" i="0" u="none" strike="noStrike">
                          <a:latin typeface="Arial"/>
                        </a:rPr>
                        <a:t>30</a:t>
                      </a:r>
                    </a:p>
                  </a:txBody>
                  <a:tcPr marL="5751" marR="5751" marT="5751"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a:noFill/>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7893">
                <a:tc>
                  <a:txBody>
                    <a:bodyPr/>
                    <a:lstStyle/>
                    <a:p>
                      <a:pPr algn="l" fontAlgn="b"/>
                      <a:endParaRPr lang="fil-PH" sz="700" b="0" i="0" u="none" strike="noStrike">
                        <a:latin typeface="Arial"/>
                      </a:endParaRPr>
                    </a:p>
                  </a:txBody>
                  <a:tcPr marL="5751" marR="5751" marT="5751" marB="0" anchor="b">
                    <a:lnL w="12700" cap="flat" cmpd="sng" algn="ctr">
                      <a:solidFill>
                        <a:schemeClr val="tx1"/>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fil-PH" sz="700" b="0" i="0" u="none" strike="noStrike">
                        <a:latin typeface="Arial"/>
                      </a:endParaRPr>
                    </a:p>
                  </a:txBody>
                  <a:tcPr marL="5751" marR="5751" marT="5751"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fil-PH" sz="700" b="0" i="0" u="none" strike="noStrike">
                        <a:latin typeface="Arial"/>
                      </a:endParaRPr>
                    </a:p>
                  </a:txBody>
                  <a:tcPr marL="5751" marR="5751" marT="5751"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fil-PH" sz="700" b="0" i="0" u="none" strike="noStrike">
                        <a:latin typeface="Arial"/>
                      </a:endParaRPr>
                    </a:p>
                  </a:txBody>
                  <a:tcPr marL="5751" marR="5751" marT="5751"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fil-PH" sz="700" b="0" i="0" u="none" strike="noStrike">
                        <a:latin typeface="Arial"/>
                      </a:endParaRPr>
                    </a:p>
                  </a:txBody>
                  <a:tcPr marL="5751" marR="5751" marT="5751"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fil-PH" sz="700" b="0" i="0" u="none" strike="noStrike">
                        <a:latin typeface="Arial"/>
                      </a:endParaRPr>
                    </a:p>
                  </a:txBody>
                  <a:tcPr marL="5751" marR="5751" marT="5751"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fil-PH" sz="700" b="0" i="0" u="none" strike="noStrike">
                        <a:latin typeface="Arial"/>
                      </a:endParaRPr>
                    </a:p>
                  </a:txBody>
                  <a:tcPr marL="5751" marR="5751" marT="5751" marB="0" anchor="b">
                    <a:lnL>
                      <a:noFill/>
                    </a:lnL>
                    <a:lnR>
                      <a:noFill/>
                    </a:lnR>
                    <a:lnT>
                      <a:noFill/>
                    </a:lnT>
                    <a:lnB>
                      <a:noFill/>
                    </a:lnB>
                  </a:tcPr>
                </a:tc>
                <a:tc>
                  <a:txBody>
                    <a:bodyPr/>
                    <a:lstStyle/>
                    <a:p>
                      <a:pPr algn="l" fontAlgn="b"/>
                      <a:endParaRPr lang="fil-PH" sz="700" b="0" i="0" u="none" strike="noStrike">
                        <a:latin typeface="Arial"/>
                      </a:endParaRPr>
                    </a:p>
                  </a:txBody>
                  <a:tcPr marL="5751" marR="5751" marT="5751"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fil-PH" sz="700" b="0" i="0" u="none" strike="noStrike">
                        <a:latin typeface="Arial"/>
                      </a:endParaRPr>
                    </a:p>
                  </a:txBody>
                  <a:tcPr marL="5751" marR="5751" marT="5751"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fil-PH" sz="700" b="0" i="0" u="none" strike="noStrike">
                        <a:latin typeface="Arial"/>
                      </a:endParaRPr>
                    </a:p>
                  </a:txBody>
                  <a:tcPr marL="5751" marR="5751" marT="5751"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fil-PH" sz="700" b="0" i="0" u="none" strike="noStrike">
                        <a:latin typeface="Arial"/>
                      </a:endParaRPr>
                    </a:p>
                  </a:txBody>
                  <a:tcPr marL="5751" marR="5751" marT="5751"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fil-PH" sz="700" b="0" i="0" u="none" strike="noStrike">
                        <a:latin typeface="Arial"/>
                      </a:endParaRPr>
                    </a:p>
                  </a:txBody>
                  <a:tcPr marL="5751" marR="5751" marT="5751"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fil-PH" sz="700" b="0" i="0" u="none" strike="noStrike">
                        <a:latin typeface="Arial"/>
                      </a:endParaRPr>
                    </a:p>
                  </a:txBody>
                  <a:tcPr marL="5751" marR="5751" marT="5751" marB="0" anchor="b">
                    <a:lnL>
                      <a:noFill/>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130849">
                <a:tc gridSpan="2">
                  <a:txBody>
                    <a:bodyPr/>
                    <a:lstStyle/>
                    <a:p>
                      <a:pPr algn="l" fontAlgn="b"/>
                      <a:r>
                        <a:rPr lang="fil-PH" sz="700" b="1" i="0" u="none" strike="noStrike">
                          <a:latin typeface="Arial"/>
                        </a:rPr>
                        <a:t>IMPORTANT</a:t>
                      </a:r>
                    </a:p>
                  </a:txBody>
                  <a:tcPr marL="5751" marR="5751" marT="5751" marB="0" anchor="b">
                    <a:lnL w="12700" cap="flat" cmpd="sng" algn="ctr">
                      <a:solidFill>
                        <a:schemeClr val="tx1"/>
                      </a:solidFill>
                      <a:prstDash val="solid"/>
                      <a:round/>
                      <a:headEnd type="none" w="med" len="med"/>
                      <a:tailEnd type="none" w="med" len="med"/>
                    </a:lnL>
                    <a:lnR>
                      <a:noFill/>
                    </a:lnR>
                    <a:lnT>
                      <a:noFill/>
                    </a:lnT>
                    <a:lnB>
                      <a:noFill/>
                    </a:lnB>
                  </a:tcPr>
                </a:tc>
                <a:tc hMerge="1">
                  <a:txBody>
                    <a:bodyPr/>
                    <a:lstStyle/>
                    <a:p>
                      <a:endParaRPr lang="en-US"/>
                    </a:p>
                  </a:txBody>
                  <a:tcPr/>
                </a:tc>
                <a:tc>
                  <a:txBody>
                    <a:bodyPr/>
                    <a:lstStyle/>
                    <a:p>
                      <a:pPr algn="l" fontAlgn="b"/>
                      <a:endParaRPr lang="fil-PH" sz="700" b="0" i="0" u="none" strike="noStrike">
                        <a:latin typeface="Arial"/>
                      </a:endParaRPr>
                    </a:p>
                  </a:txBody>
                  <a:tcPr marL="5751" marR="5751" marT="5751" marB="0" anchor="b">
                    <a:lnL>
                      <a:noFill/>
                    </a:lnL>
                    <a:lnR>
                      <a:noFill/>
                    </a:lnR>
                    <a:lnT>
                      <a:noFill/>
                    </a:lnT>
                    <a:lnB>
                      <a:noFill/>
                    </a:lnB>
                  </a:tcPr>
                </a:tc>
                <a:tc>
                  <a:txBody>
                    <a:bodyPr/>
                    <a:lstStyle/>
                    <a:p>
                      <a:pPr algn="l" fontAlgn="b"/>
                      <a:endParaRPr lang="fil-PH" sz="700" b="0" i="0" u="none" strike="noStrike">
                        <a:latin typeface="Arial"/>
                      </a:endParaRPr>
                    </a:p>
                  </a:txBody>
                  <a:tcPr marL="5751" marR="5751" marT="5751" marB="0" anchor="b">
                    <a:lnL>
                      <a:noFill/>
                    </a:lnL>
                    <a:lnR>
                      <a:noFill/>
                    </a:lnR>
                    <a:lnT>
                      <a:noFill/>
                    </a:lnT>
                    <a:lnB>
                      <a:noFill/>
                    </a:lnB>
                  </a:tcPr>
                </a:tc>
                <a:tc>
                  <a:txBody>
                    <a:bodyPr/>
                    <a:lstStyle/>
                    <a:p>
                      <a:pPr algn="l" fontAlgn="b"/>
                      <a:endParaRPr lang="fil-PH" sz="700" b="0" i="0" u="none" strike="noStrike">
                        <a:latin typeface="Arial"/>
                      </a:endParaRPr>
                    </a:p>
                  </a:txBody>
                  <a:tcPr marL="5751" marR="5751" marT="5751" marB="0" anchor="b">
                    <a:lnL>
                      <a:noFill/>
                    </a:lnL>
                    <a:lnR>
                      <a:noFill/>
                    </a:lnR>
                    <a:lnT>
                      <a:noFill/>
                    </a:lnT>
                    <a:lnB>
                      <a:noFill/>
                    </a:lnB>
                  </a:tcPr>
                </a:tc>
                <a:tc>
                  <a:txBody>
                    <a:bodyPr/>
                    <a:lstStyle/>
                    <a:p>
                      <a:pPr algn="l" fontAlgn="b"/>
                      <a:endParaRPr lang="fil-PH" sz="700" b="0" i="0" u="none" strike="noStrike">
                        <a:latin typeface="Arial"/>
                      </a:endParaRPr>
                    </a:p>
                  </a:txBody>
                  <a:tcPr marL="5751" marR="5751" marT="5751" marB="0" anchor="b">
                    <a:lnL>
                      <a:noFill/>
                    </a:lnL>
                    <a:lnR>
                      <a:noFill/>
                    </a:lnR>
                    <a:lnT>
                      <a:noFill/>
                    </a:lnT>
                    <a:lnB>
                      <a:noFill/>
                    </a:lnB>
                  </a:tcPr>
                </a:tc>
                <a:tc>
                  <a:txBody>
                    <a:bodyPr/>
                    <a:lstStyle/>
                    <a:p>
                      <a:pPr algn="l" fontAlgn="b"/>
                      <a:endParaRPr lang="fil-PH" sz="700" b="0" i="0" u="none" strike="noStrike">
                        <a:latin typeface="Arial"/>
                      </a:endParaRPr>
                    </a:p>
                  </a:txBody>
                  <a:tcPr marL="5751" marR="5751" marT="5751" marB="0" anchor="b">
                    <a:lnL>
                      <a:noFill/>
                    </a:lnL>
                    <a:lnR>
                      <a:noFill/>
                    </a:lnR>
                    <a:lnT>
                      <a:noFill/>
                    </a:lnT>
                    <a:lnB>
                      <a:noFill/>
                    </a:lnB>
                  </a:tcPr>
                </a:tc>
                <a:tc>
                  <a:txBody>
                    <a:bodyPr/>
                    <a:lstStyle/>
                    <a:p>
                      <a:pPr algn="l" fontAlgn="b"/>
                      <a:endParaRPr lang="fil-PH" sz="700" b="0" i="0" u="none" strike="noStrike">
                        <a:latin typeface="Arial"/>
                      </a:endParaRPr>
                    </a:p>
                  </a:txBody>
                  <a:tcPr marL="5751" marR="5751" marT="5751" marB="0" anchor="b">
                    <a:lnL>
                      <a:noFill/>
                    </a:lnL>
                    <a:lnR>
                      <a:noFill/>
                    </a:lnR>
                    <a:lnT>
                      <a:noFill/>
                    </a:lnT>
                    <a:lnB>
                      <a:noFill/>
                    </a:lnB>
                  </a:tcPr>
                </a:tc>
                <a:tc>
                  <a:txBody>
                    <a:bodyPr/>
                    <a:lstStyle/>
                    <a:p>
                      <a:pPr algn="l" fontAlgn="b"/>
                      <a:endParaRPr lang="fil-PH" sz="700" b="0" i="0" u="none" strike="noStrike">
                        <a:latin typeface="Arial"/>
                      </a:endParaRPr>
                    </a:p>
                  </a:txBody>
                  <a:tcPr marL="5751" marR="5751" marT="5751" marB="0" anchor="b">
                    <a:lnL>
                      <a:noFill/>
                    </a:lnL>
                    <a:lnR>
                      <a:noFill/>
                    </a:lnR>
                    <a:lnT>
                      <a:noFill/>
                    </a:lnT>
                    <a:lnB>
                      <a:noFill/>
                    </a:lnB>
                  </a:tcPr>
                </a:tc>
                <a:tc>
                  <a:txBody>
                    <a:bodyPr/>
                    <a:lstStyle/>
                    <a:p>
                      <a:pPr algn="l" fontAlgn="b"/>
                      <a:endParaRPr lang="fil-PH" sz="700" b="0" i="0" u="none" strike="noStrike">
                        <a:latin typeface="Arial"/>
                      </a:endParaRPr>
                    </a:p>
                  </a:txBody>
                  <a:tcPr marL="5751" marR="5751" marT="5751" marB="0" anchor="b">
                    <a:lnL>
                      <a:noFill/>
                    </a:lnL>
                    <a:lnR>
                      <a:noFill/>
                    </a:lnR>
                    <a:lnT>
                      <a:noFill/>
                    </a:lnT>
                    <a:lnB>
                      <a:noFill/>
                    </a:lnB>
                  </a:tcPr>
                </a:tc>
                <a:tc>
                  <a:txBody>
                    <a:bodyPr/>
                    <a:lstStyle/>
                    <a:p>
                      <a:pPr algn="l" fontAlgn="b"/>
                      <a:endParaRPr lang="fil-PH" sz="700" b="0" i="0" u="none" strike="noStrike">
                        <a:latin typeface="Arial"/>
                      </a:endParaRPr>
                    </a:p>
                  </a:txBody>
                  <a:tcPr marL="5751" marR="5751" marT="5751" marB="0" anchor="b">
                    <a:lnL>
                      <a:noFill/>
                    </a:lnL>
                    <a:lnR>
                      <a:noFill/>
                    </a:lnR>
                    <a:lnT>
                      <a:noFill/>
                    </a:lnT>
                    <a:lnB>
                      <a:noFill/>
                    </a:lnB>
                  </a:tcPr>
                </a:tc>
                <a:tc>
                  <a:txBody>
                    <a:bodyPr/>
                    <a:lstStyle/>
                    <a:p>
                      <a:pPr algn="l" fontAlgn="b"/>
                      <a:endParaRPr lang="fil-PH" sz="700" b="0" i="0" u="none" strike="noStrike">
                        <a:latin typeface="Arial"/>
                      </a:endParaRPr>
                    </a:p>
                  </a:txBody>
                  <a:tcPr marL="5751" marR="5751" marT="5751" marB="0" anchor="b">
                    <a:lnL>
                      <a:noFill/>
                    </a:lnL>
                    <a:lnR>
                      <a:noFill/>
                    </a:lnR>
                    <a:lnT>
                      <a:noFill/>
                    </a:lnT>
                    <a:lnB>
                      <a:noFill/>
                    </a:lnB>
                  </a:tcPr>
                </a:tc>
                <a:tc>
                  <a:txBody>
                    <a:bodyPr/>
                    <a:lstStyle/>
                    <a:p>
                      <a:pPr algn="l" fontAlgn="b"/>
                      <a:endParaRPr lang="fil-PH" sz="700" b="0" i="0" u="none" strike="noStrike">
                        <a:latin typeface="Arial"/>
                      </a:endParaRPr>
                    </a:p>
                  </a:txBody>
                  <a:tcPr marL="5751" marR="5751" marT="5751" marB="0" anchor="b">
                    <a:lnL>
                      <a:noFill/>
                    </a:lnL>
                    <a:lnR w="12700" cap="flat" cmpd="sng" algn="ctr">
                      <a:solidFill>
                        <a:schemeClr val="tx1"/>
                      </a:solidFill>
                      <a:prstDash val="solid"/>
                      <a:round/>
                      <a:headEnd type="none" w="med" len="med"/>
                      <a:tailEnd type="none" w="med" len="med"/>
                    </a:lnR>
                    <a:lnT>
                      <a:noFill/>
                    </a:lnT>
                    <a:lnB>
                      <a:noFill/>
                    </a:lnB>
                  </a:tcPr>
                </a:tc>
              </a:tr>
              <a:tr h="249243">
                <a:tc>
                  <a:txBody>
                    <a:bodyPr/>
                    <a:lstStyle/>
                    <a:p>
                      <a:pPr algn="l" fontAlgn="b"/>
                      <a:endParaRPr lang="fil-PH" sz="700" b="0" i="0" u="none" strike="noStrike">
                        <a:latin typeface="Arial"/>
                      </a:endParaRPr>
                    </a:p>
                  </a:txBody>
                  <a:tcPr marL="5751" marR="5751" marT="5751" marB="0" anchor="b">
                    <a:lnL w="12700" cap="flat" cmpd="sng" algn="ctr">
                      <a:solidFill>
                        <a:schemeClr val="tx1"/>
                      </a:solidFill>
                      <a:prstDash val="solid"/>
                      <a:round/>
                      <a:headEnd type="none" w="med" len="med"/>
                      <a:tailEnd type="none" w="med" len="med"/>
                    </a:lnL>
                    <a:lnR>
                      <a:noFill/>
                    </a:lnR>
                    <a:lnT>
                      <a:noFill/>
                    </a:lnT>
                    <a:lnB>
                      <a:noFill/>
                    </a:lnB>
                  </a:tcPr>
                </a:tc>
                <a:tc gridSpan="2">
                  <a:txBody>
                    <a:bodyPr/>
                    <a:lstStyle/>
                    <a:p>
                      <a:pPr algn="l" fontAlgn="t"/>
                      <a:r>
                        <a:rPr lang="en-US" sz="700" b="0" i="0" u="none" strike="noStrike">
                          <a:latin typeface="Arial"/>
                        </a:rPr>
                        <a:t>- To be accomplished by the Room Examiner.</a:t>
                      </a:r>
                    </a:p>
                  </a:txBody>
                  <a:tcPr marL="5751" marR="5751" marT="5751" marB="0">
                    <a:lnL>
                      <a:noFill/>
                    </a:lnL>
                    <a:lnR>
                      <a:noFill/>
                    </a:lnR>
                    <a:lnT>
                      <a:noFill/>
                    </a:lnT>
                    <a:lnB>
                      <a:noFill/>
                    </a:lnB>
                  </a:tcPr>
                </a:tc>
                <a:tc hMerge="1">
                  <a:txBody>
                    <a:bodyPr/>
                    <a:lstStyle/>
                    <a:p>
                      <a:endParaRPr lang="en-US"/>
                    </a:p>
                  </a:txBody>
                  <a:tcPr/>
                </a:tc>
                <a:tc>
                  <a:txBody>
                    <a:bodyPr/>
                    <a:lstStyle/>
                    <a:p>
                      <a:pPr algn="l" fontAlgn="t"/>
                      <a:endParaRPr lang="fil-PH" sz="700" b="0" i="0" u="none" strike="noStrike">
                        <a:latin typeface="Arial"/>
                      </a:endParaRPr>
                    </a:p>
                  </a:txBody>
                  <a:tcPr marL="5751" marR="5751" marT="5751" marB="0">
                    <a:lnL>
                      <a:noFill/>
                    </a:lnL>
                    <a:lnR>
                      <a:noFill/>
                    </a:lnR>
                    <a:lnT>
                      <a:noFill/>
                    </a:lnT>
                    <a:lnB>
                      <a:noFill/>
                    </a:lnB>
                  </a:tcPr>
                </a:tc>
                <a:tc>
                  <a:txBody>
                    <a:bodyPr/>
                    <a:lstStyle/>
                    <a:p>
                      <a:pPr algn="l" fontAlgn="b"/>
                      <a:endParaRPr lang="fil-PH" sz="700" b="0" i="0" u="none" strike="noStrike">
                        <a:latin typeface="Arial"/>
                      </a:endParaRPr>
                    </a:p>
                  </a:txBody>
                  <a:tcPr marL="5751" marR="5751" marT="5751" marB="0" anchor="b">
                    <a:lnL>
                      <a:noFill/>
                    </a:lnL>
                    <a:lnR>
                      <a:noFill/>
                    </a:lnR>
                    <a:lnT>
                      <a:noFill/>
                    </a:lnT>
                    <a:lnB>
                      <a:noFill/>
                    </a:lnB>
                  </a:tcPr>
                </a:tc>
                <a:tc>
                  <a:txBody>
                    <a:bodyPr/>
                    <a:lstStyle/>
                    <a:p>
                      <a:pPr algn="l" fontAlgn="b"/>
                      <a:endParaRPr lang="fil-PH" sz="700" b="0" i="0" u="none" strike="noStrike">
                        <a:latin typeface="Arial"/>
                      </a:endParaRPr>
                    </a:p>
                  </a:txBody>
                  <a:tcPr marL="5751" marR="5751" marT="5751" marB="0" anchor="b">
                    <a:lnL>
                      <a:noFill/>
                    </a:lnL>
                    <a:lnR>
                      <a:noFill/>
                    </a:lnR>
                    <a:lnT>
                      <a:noFill/>
                    </a:lnT>
                    <a:lnB>
                      <a:noFill/>
                    </a:lnB>
                  </a:tcPr>
                </a:tc>
                <a:tc>
                  <a:txBody>
                    <a:bodyPr/>
                    <a:lstStyle/>
                    <a:p>
                      <a:pPr algn="l" fontAlgn="b"/>
                      <a:endParaRPr lang="fil-PH" sz="700" b="0" i="0" u="none" strike="noStrike">
                        <a:latin typeface="Arial"/>
                      </a:endParaRPr>
                    </a:p>
                  </a:txBody>
                  <a:tcPr marL="5751" marR="5751" marT="5751" marB="0" anchor="b">
                    <a:lnL>
                      <a:noFill/>
                    </a:lnL>
                    <a:lnR>
                      <a:noFill/>
                    </a:lnR>
                    <a:lnT>
                      <a:noFill/>
                    </a:lnT>
                    <a:lnB>
                      <a:noFill/>
                    </a:lnB>
                  </a:tcPr>
                </a:tc>
                <a:tc>
                  <a:txBody>
                    <a:bodyPr/>
                    <a:lstStyle/>
                    <a:p>
                      <a:pPr algn="l" fontAlgn="b"/>
                      <a:endParaRPr lang="fil-PH" sz="700" b="0" i="0" u="none" strike="noStrike">
                        <a:latin typeface="Arial"/>
                      </a:endParaRPr>
                    </a:p>
                  </a:txBody>
                  <a:tcPr marL="5751" marR="5751" marT="5751" marB="0" anchor="b">
                    <a:lnL>
                      <a:noFill/>
                    </a:lnL>
                    <a:lnR>
                      <a:noFill/>
                    </a:lnR>
                    <a:lnT>
                      <a:noFill/>
                    </a:lnT>
                    <a:lnB>
                      <a:noFill/>
                    </a:lnB>
                  </a:tcPr>
                </a:tc>
                <a:tc>
                  <a:txBody>
                    <a:bodyPr/>
                    <a:lstStyle/>
                    <a:p>
                      <a:pPr algn="l" fontAlgn="b"/>
                      <a:r>
                        <a:rPr lang="fil-PH" sz="700" b="0" i="0" u="none" strike="noStrike">
                          <a:latin typeface="Arial"/>
                        </a:rPr>
                        <a:t> </a:t>
                      </a:r>
                    </a:p>
                  </a:txBody>
                  <a:tcPr marL="5751" marR="5751" marT="5751"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fil-PH" sz="700" b="0" i="0" u="none" strike="noStrike">
                          <a:latin typeface="Arial"/>
                        </a:rPr>
                        <a:t> </a:t>
                      </a:r>
                    </a:p>
                  </a:txBody>
                  <a:tcPr marL="5751" marR="5751" marT="5751"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fil-PH" sz="700" b="0" i="0" u="none" strike="noStrike">
                        <a:latin typeface="Arial"/>
                      </a:endParaRPr>
                    </a:p>
                  </a:txBody>
                  <a:tcPr marL="5751" marR="5751" marT="5751" marB="0" anchor="b">
                    <a:lnL>
                      <a:noFill/>
                    </a:lnL>
                    <a:lnR>
                      <a:noFill/>
                    </a:lnR>
                    <a:lnT>
                      <a:noFill/>
                    </a:lnT>
                    <a:lnB>
                      <a:noFill/>
                    </a:lnB>
                  </a:tcPr>
                </a:tc>
                <a:tc>
                  <a:txBody>
                    <a:bodyPr/>
                    <a:lstStyle/>
                    <a:p>
                      <a:pPr algn="l" fontAlgn="b"/>
                      <a:endParaRPr lang="fil-PH" sz="700" b="0" i="0" u="none" strike="noStrike">
                        <a:latin typeface="Arial"/>
                      </a:endParaRPr>
                    </a:p>
                  </a:txBody>
                  <a:tcPr marL="5751" marR="5751" marT="5751" marB="0" anchor="b">
                    <a:lnL>
                      <a:noFill/>
                    </a:lnL>
                    <a:lnR w="12700" cap="flat" cmpd="sng" algn="ctr">
                      <a:solidFill>
                        <a:schemeClr val="tx1"/>
                      </a:solidFill>
                      <a:prstDash val="solid"/>
                      <a:round/>
                      <a:headEnd type="none" w="med" len="med"/>
                      <a:tailEnd type="none" w="med" len="med"/>
                    </a:lnR>
                    <a:lnT>
                      <a:noFill/>
                    </a:lnT>
                    <a:lnB>
                      <a:noFill/>
                    </a:lnB>
                  </a:tcPr>
                </a:tc>
              </a:tr>
              <a:tr h="127893">
                <a:tc>
                  <a:txBody>
                    <a:bodyPr/>
                    <a:lstStyle/>
                    <a:p>
                      <a:pPr algn="l" fontAlgn="b"/>
                      <a:endParaRPr lang="fil-PH" sz="700" b="0" i="0" u="none" strike="noStrike">
                        <a:latin typeface="Arial"/>
                      </a:endParaRPr>
                    </a:p>
                  </a:txBody>
                  <a:tcPr marL="5751" marR="5751" marT="5751" marB="0" anchor="b">
                    <a:lnL w="12700" cap="flat" cmpd="sng" algn="ctr">
                      <a:solidFill>
                        <a:schemeClr val="tx1"/>
                      </a:solidFill>
                      <a:prstDash val="solid"/>
                      <a:round/>
                      <a:headEnd type="none" w="med" len="med"/>
                      <a:tailEnd type="none" w="med" len="med"/>
                    </a:lnL>
                    <a:lnR>
                      <a:noFill/>
                    </a:lnR>
                    <a:lnT>
                      <a:noFill/>
                    </a:lnT>
                    <a:lnB>
                      <a:noFill/>
                    </a:lnB>
                  </a:tcPr>
                </a:tc>
                <a:tc gridSpan="2">
                  <a:txBody>
                    <a:bodyPr/>
                    <a:lstStyle/>
                    <a:p>
                      <a:pPr algn="l" fontAlgn="b"/>
                      <a:r>
                        <a:rPr lang="en-US" sz="700" b="0" i="0" u="none" strike="noStrike">
                          <a:latin typeface="Arial"/>
                        </a:rPr>
                        <a:t>-List names as they appear in the Seat Plan.</a:t>
                      </a:r>
                    </a:p>
                  </a:txBody>
                  <a:tcPr marL="5751" marR="5751" marT="5751" marB="0" anchor="b">
                    <a:lnL>
                      <a:noFill/>
                    </a:lnL>
                    <a:lnR>
                      <a:noFill/>
                    </a:lnR>
                    <a:lnT>
                      <a:noFill/>
                    </a:lnT>
                    <a:lnB>
                      <a:noFill/>
                    </a:lnB>
                  </a:tcPr>
                </a:tc>
                <a:tc hMerge="1">
                  <a:txBody>
                    <a:bodyPr/>
                    <a:lstStyle/>
                    <a:p>
                      <a:endParaRPr lang="en-US"/>
                    </a:p>
                  </a:txBody>
                  <a:tcPr/>
                </a:tc>
                <a:tc>
                  <a:txBody>
                    <a:bodyPr/>
                    <a:lstStyle/>
                    <a:p>
                      <a:pPr algn="l" fontAlgn="b"/>
                      <a:endParaRPr lang="fil-PH" sz="700" b="0" i="0" u="none" strike="noStrike">
                        <a:latin typeface="Arial"/>
                      </a:endParaRPr>
                    </a:p>
                  </a:txBody>
                  <a:tcPr marL="5751" marR="5751" marT="5751" marB="0" anchor="b">
                    <a:lnL>
                      <a:noFill/>
                    </a:lnL>
                    <a:lnR>
                      <a:noFill/>
                    </a:lnR>
                    <a:lnT>
                      <a:noFill/>
                    </a:lnT>
                    <a:lnB>
                      <a:noFill/>
                    </a:lnB>
                  </a:tcPr>
                </a:tc>
                <a:tc>
                  <a:txBody>
                    <a:bodyPr/>
                    <a:lstStyle/>
                    <a:p>
                      <a:pPr algn="l" fontAlgn="b"/>
                      <a:endParaRPr lang="fil-PH" sz="700" b="0" i="0" u="none" strike="noStrike">
                        <a:latin typeface="Arial"/>
                      </a:endParaRPr>
                    </a:p>
                  </a:txBody>
                  <a:tcPr marL="5751" marR="5751" marT="5751" marB="0" anchor="b">
                    <a:lnL>
                      <a:noFill/>
                    </a:lnL>
                    <a:lnR>
                      <a:noFill/>
                    </a:lnR>
                    <a:lnT>
                      <a:noFill/>
                    </a:lnT>
                    <a:lnB>
                      <a:noFill/>
                    </a:lnB>
                  </a:tcPr>
                </a:tc>
                <a:tc>
                  <a:txBody>
                    <a:bodyPr/>
                    <a:lstStyle/>
                    <a:p>
                      <a:pPr algn="l" fontAlgn="b"/>
                      <a:endParaRPr lang="fil-PH" sz="700" b="0" i="0" u="none" strike="noStrike">
                        <a:latin typeface="Arial"/>
                      </a:endParaRPr>
                    </a:p>
                  </a:txBody>
                  <a:tcPr marL="5751" marR="5751" marT="5751" marB="0" anchor="b">
                    <a:lnL>
                      <a:noFill/>
                    </a:lnL>
                    <a:lnR>
                      <a:noFill/>
                    </a:lnR>
                    <a:lnT>
                      <a:noFill/>
                    </a:lnT>
                    <a:lnB>
                      <a:noFill/>
                    </a:lnB>
                  </a:tcPr>
                </a:tc>
                <a:tc>
                  <a:txBody>
                    <a:bodyPr/>
                    <a:lstStyle/>
                    <a:p>
                      <a:pPr algn="l" fontAlgn="b"/>
                      <a:endParaRPr lang="fil-PH" sz="700" b="0" i="0" u="none" strike="noStrike">
                        <a:latin typeface="Arial"/>
                      </a:endParaRPr>
                    </a:p>
                  </a:txBody>
                  <a:tcPr marL="5751" marR="5751" marT="5751" marB="0" anchor="b">
                    <a:lnL>
                      <a:noFill/>
                    </a:lnL>
                    <a:lnR>
                      <a:noFill/>
                    </a:lnR>
                    <a:lnT>
                      <a:noFill/>
                    </a:lnT>
                    <a:lnB>
                      <a:noFill/>
                    </a:lnB>
                  </a:tcPr>
                </a:tc>
                <a:tc>
                  <a:txBody>
                    <a:bodyPr/>
                    <a:lstStyle/>
                    <a:p>
                      <a:pPr algn="l" fontAlgn="b"/>
                      <a:endParaRPr lang="fil-PH" sz="700" b="0" i="0" u="none" strike="noStrike">
                        <a:latin typeface="Arial"/>
                      </a:endParaRPr>
                    </a:p>
                  </a:txBody>
                  <a:tcPr marL="5751" marR="5751" marT="5751" marB="0" anchor="b">
                    <a:lnL>
                      <a:noFill/>
                    </a:lnL>
                    <a:lnR>
                      <a:noFill/>
                    </a:lnR>
                    <a:lnT>
                      <a:noFill/>
                    </a:lnT>
                    <a:lnB>
                      <a:noFill/>
                    </a:lnB>
                  </a:tcPr>
                </a:tc>
                <a:tc gridSpan="3">
                  <a:txBody>
                    <a:bodyPr/>
                    <a:lstStyle/>
                    <a:p>
                      <a:pPr algn="ctr" fontAlgn="b"/>
                      <a:r>
                        <a:rPr lang="fil-PH" sz="700" b="0" i="0" u="none" strike="noStrike">
                          <a:latin typeface="Arial"/>
                        </a:rPr>
                        <a:t>Room Examiner (RE)</a:t>
                      </a:r>
                    </a:p>
                  </a:txBody>
                  <a:tcPr marL="5751" marR="5751" marT="5751" marB="0" anchor="b">
                    <a:lnL>
                      <a:noFill/>
                    </a:lnL>
                    <a:lnR>
                      <a:noFill/>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a:txBody>
                    <a:bodyPr/>
                    <a:lstStyle/>
                    <a:p>
                      <a:pPr algn="l" fontAlgn="b"/>
                      <a:endParaRPr lang="fil-PH" sz="700" b="0" i="0" u="none" strike="noStrike">
                        <a:latin typeface="Arial"/>
                      </a:endParaRPr>
                    </a:p>
                  </a:txBody>
                  <a:tcPr marL="5751" marR="5751" marT="5751" marB="0" anchor="b">
                    <a:lnL>
                      <a:noFill/>
                    </a:lnL>
                    <a:lnR>
                      <a:noFill/>
                    </a:lnR>
                    <a:lnT>
                      <a:noFill/>
                    </a:lnT>
                    <a:lnB>
                      <a:noFill/>
                    </a:lnB>
                  </a:tcPr>
                </a:tc>
                <a:tc>
                  <a:txBody>
                    <a:bodyPr/>
                    <a:lstStyle/>
                    <a:p>
                      <a:pPr algn="l" fontAlgn="b"/>
                      <a:endParaRPr lang="fil-PH" sz="700" b="0" i="0" u="none" strike="noStrike">
                        <a:latin typeface="Arial"/>
                      </a:endParaRPr>
                    </a:p>
                  </a:txBody>
                  <a:tcPr marL="5751" marR="5751" marT="5751" marB="0" anchor="b">
                    <a:lnL>
                      <a:noFill/>
                    </a:lnL>
                    <a:lnR w="12700" cap="flat" cmpd="sng" algn="ctr">
                      <a:solidFill>
                        <a:schemeClr val="tx1"/>
                      </a:solidFill>
                      <a:prstDash val="solid"/>
                      <a:round/>
                      <a:headEnd type="none" w="med" len="med"/>
                      <a:tailEnd type="none" w="med" len="med"/>
                    </a:lnR>
                    <a:lnT>
                      <a:noFill/>
                    </a:lnT>
                    <a:lnB>
                      <a:noFill/>
                    </a:lnB>
                  </a:tcPr>
                </a:tc>
              </a:tr>
              <a:tr h="127893">
                <a:tc>
                  <a:txBody>
                    <a:bodyPr/>
                    <a:lstStyle/>
                    <a:p>
                      <a:pPr algn="l" fontAlgn="b"/>
                      <a:endParaRPr lang="fil-PH" sz="700" b="0" i="0" u="none" strike="noStrike">
                        <a:latin typeface="Arial"/>
                      </a:endParaRPr>
                    </a:p>
                  </a:txBody>
                  <a:tcPr marL="5751" marR="5751" marT="5751" marB="0" anchor="b">
                    <a:lnL w="12700" cap="flat" cmpd="sng" algn="ctr">
                      <a:solidFill>
                        <a:schemeClr val="tx1"/>
                      </a:solidFill>
                      <a:prstDash val="solid"/>
                      <a:round/>
                      <a:headEnd type="none" w="med" len="med"/>
                      <a:tailEnd type="none" w="med" len="med"/>
                    </a:lnL>
                    <a:lnR>
                      <a:noFill/>
                    </a:lnR>
                    <a:lnT>
                      <a:noFill/>
                    </a:lnT>
                    <a:lnB>
                      <a:noFill/>
                    </a:lnB>
                  </a:tcPr>
                </a:tc>
                <a:tc gridSpan="3">
                  <a:txBody>
                    <a:bodyPr/>
                    <a:lstStyle/>
                    <a:p>
                      <a:pPr algn="l" fontAlgn="b"/>
                      <a:r>
                        <a:rPr lang="en-US" sz="700" b="0" i="0" u="none" strike="noStrike">
                          <a:latin typeface="Arial"/>
                        </a:rPr>
                        <a:t>- Leave the space blank if not a GASTPE grantee.</a:t>
                      </a:r>
                    </a:p>
                  </a:txBody>
                  <a:tcPr marL="5751" marR="5751" marT="5751" marB="0" anchor="b">
                    <a:lnL>
                      <a:noFill/>
                    </a:lnL>
                    <a:lnR>
                      <a:noFill/>
                    </a:lnR>
                    <a:lnT>
                      <a:noFill/>
                    </a:lnT>
                    <a:lnB>
                      <a:noFill/>
                    </a:lnB>
                  </a:tcPr>
                </a:tc>
                <a:tc hMerge="1">
                  <a:txBody>
                    <a:bodyPr/>
                    <a:lstStyle/>
                    <a:p>
                      <a:endParaRPr lang="en-US"/>
                    </a:p>
                  </a:txBody>
                  <a:tcPr/>
                </a:tc>
                <a:tc hMerge="1">
                  <a:txBody>
                    <a:bodyPr/>
                    <a:lstStyle/>
                    <a:p>
                      <a:endParaRPr lang="en-US"/>
                    </a:p>
                  </a:txBody>
                  <a:tcPr/>
                </a:tc>
                <a:tc>
                  <a:txBody>
                    <a:bodyPr/>
                    <a:lstStyle/>
                    <a:p>
                      <a:pPr algn="l" fontAlgn="b"/>
                      <a:endParaRPr lang="fil-PH" sz="700" b="0" i="0" u="none" strike="noStrike">
                        <a:latin typeface="Arial"/>
                      </a:endParaRPr>
                    </a:p>
                  </a:txBody>
                  <a:tcPr marL="5751" marR="5751" marT="5751" marB="0" anchor="b">
                    <a:lnL>
                      <a:noFill/>
                    </a:lnL>
                    <a:lnR>
                      <a:noFill/>
                    </a:lnR>
                    <a:lnT>
                      <a:noFill/>
                    </a:lnT>
                    <a:lnB>
                      <a:noFill/>
                    </a:lnB>
                  </a:tcPr>
                </a:tc>
                <a:tc>
                  <a:txBody>
                    <a:bodyPr/>
                    <a:lstStyle/>
                    <a:p>
                      <a:pPr algn="l" fontAlgn="b"/>
                      <a:endParaRPr lang="fil-PH" sz="700" b="0" i="0" u="none" strike="noStrike">
                        <a:latin typeface="Arial"/>
                      </a:endParaRPr>
                    </a:p>
                  </a:txBody>
                  <a:tcPr marL="5751" marR="5751" marT="5751" marB="0" anchor="b">
                    <a:lnL>
                      <a:noFill/>
                    </a:lnL>
                    <a:lnR>
                      <a:noFill/>
                    </a:lnR>
                    <a:lnT>
                      <a:noFill/>
                    </a:lnT>
                    <a:lnB>
                      <a:noFill/>
                    </a:lnB>
                  </a:tcPr>
                </a:tc>
                <a:tc>
                  <a:txBody>
                    <a:bodyPr/>
                    <a:lstStyle/>
                    <a:p>
                      <a:pPr algn="l" fontAlgn="b"/>
                      <a:endParaRPr lang="fil-PH" sz="700" b="0" i="0" u="none" strike="noStrike">
                        <a:latin typeface="Arial"/>
                      </a:endParaRPr>
                    </a:p>
                  </a:txBody>
                  <a:tcPr marL="5751" marR="5751" marT="5751" marB="0" anchor="b">
                    <a:lnL>
                      <a:noFill/>
                    </a:lnL>
                    <a:lnR>
                      <a:noFill/>
                    </a:lnR>
                    <a:lnT>
                      <a:noFill/>
                    </a:lnT>
                    <a:lnB>
                      <a:noFill/>
                    </a:lnB>
                  </a:tcPr>
                </a:tc>
                <a:tc>
                  <a:txBody>
                    <a:bodyPr/>
                    <a:lstStyle/>
                    <a:p>
                      <a:pPr algn="l" fontAlgn="b"/>
                      <a:endParaRPr lang="fil-PH" sz="700" b="0" i="0" u="none" strike="noStrike">
                        <a:latin typeface="Arial"/>
                      </a:endParaRPr>
                    </a:p>
                  </a:txBody>
                  <a:tcPr marL="5751" marR="5751" marT="5751" marB="0" anchor="b">
                    <a:lnL>
                      <a:noFill/>
                    </a:lnL>
                    <a:lnR>
                      <a:noFill/>
                    </a:lnR>
                    <a:lnT>
                      <a:noFill/>
                    </a:lnT>
                    <a:lnB>
                      <a:noFill/>
                    </a:lnB>
                  </a:tcPr>
                </a:tc>
                <a:tc>
                  <a:txBody>
                    <a:bodyPr/>
                    <a:lstStyle/>
                    <a:p>
                      <a:pPr algn="l" fontAlgn="b"/>
                      <a:endParaRPr lang="fil-PH" sz="700" b="0" i="0" u="none" strike="noStrike">
                        <a:latin typeface="Arial"/>
                      </a:endParaRPr>
                    </a:p>
                  </a:txBody>
                  <a:tcPr marL="5751" marR="5751" marT="5751" marB="0" anchor="b">
                    <a:lnL>
                      <a:noFill/>
                    </a:lnL>
                    <a:lnR>
                      <a:noFill/>
                    </a:lnR>
                    <a:lnT>
                      <a:noFill/>
                    </a:lnT>
                    <a:lnB>
                      <a:noFill/>
                    </a:lnB>
                  </a:tcPr>
                </a:tc>
                <a:tc>
                  <a:txBody>
                    <a:bodyPr/>
                    <a:lstStyle/>
                    <a:p>
                      <a:pPr algn="l" fontAlgn="b"/>
                      <a:endParaRPr lang="fil-PH" sz="700" b="0" i="0" u="none" strike="noStrike">
                        <a:latin typeface="Arial"/>
                      </a:endParaRPr>
                    </a:p>
                  </a:txBody>
                  <a:tcPr marL="5751" marR="5751" marT="5751" marB="0" anchor="b">
                    <a:lnL>
                      <a:noFill/>
                    </a:lnL>
                    <a:lnR>
                      <a:noFill/>
                    </a:lnR>
                    <a:lnT>
                      <a:noFill/>
                    </a:lnT>
                    <a:lnB>
                      <a:noFill/>
                    </a:lnB>
                  </a:tcPr>
                </a:tc>
                <a:tc>
                  <a:txBody>
                    <a:bodyPr/>
                    <a:lstStyle/>
                    <a:p>
                      <a:pPr algn="l" fontAlgn="b"/>
                      <a:endParaRPr lang="fil-PH" sz="700" b="0" i="0" u="none" strike="noStrike">
                        <a:latin typeface="Arial"/>
                      </a:endParaRPr>
                    </a:p>
                  </a:txBody>
                  <a:tcPr marL="5751" marR="5751" marT="5751" marB="0" anchor="b">
                    <a:lnL>
                      <a:noFill/>
                    </a:lnL>
                    <a:lnR>
                      <a:noFill/>
                    </a:lnR>
                    <a:lnT>
                      <a:noFill/>
                    </a:lnT>
                    <a:lnB>
                      <a:noFill/>
                    </a:lnB>
                  </a:tcPr>
                </a:tc>
                <a:tc>
                  <a:txBody>
                    <a:bodyPr/>
                    <a:lstStyle/>
                    <a:p>
                      <a:pPr algn="l" fontAlgn="b"/>
                      <a:endParaRPr lang="fil-PH" sz="700" b="0" i="0" u="none" strike="noStrike">
                        <a:latin typeface="Arial"/>
                      </a:endParaRPr>
                    </a:p>
                  </a:txBody>
                  <a:tcPr marL="5751" marR="5751" marT="5751" marB="0" anchor="b">
                    <a:lnL>
                      <a:noFill/>
                    </a:lnL>
                    <a:lnR>
                      <a:noFill/>
                    </a:lnR>
                    <a:lnT>
                      <a:noFill/>
                    </a:lnT>
                    <a:lnB>
                      <a:noFill/>
                    </a:lnB>
                  </a:tcPr>
                </a:tc>
                <a:tc>
                  <a:txBody>
                    <a:bodyPr/>
                    <a:lstStyle/>
                    <a:p>
                      <a:pPr algn="l" fontAlgn="b"/>
                      <a:endParaRPr lang="fil-PH" sz="700" b="0" i="0" u="none" strike="noStrike">
                        <a:latin typeface="Arial"/>
                      </a:endParaRPr>
                    </a:p>
                  </a:txBody>
                  <a:tcPr marL="5751" marR="5751" marT="5751" marB="0" anchor="b">
                    <a:lnL>
                      <a:noFill/>
                    </a:lnL>
                    <a:lnR w="12700" cap="flat" cmpd="sng" algn="ctr">
                      <a:solidFill>
                        <a:schemeClr val="tx1"/>
                      </a:solidFill>
                      <a:prstDash val="solid"/>
                      <a:round/>
                      <a:headEnd type="none" w="med" len="med"/>
                      <a:tailEnd type="none" w="med" len="med"/>
                    </a:lnR>
                    <a:lnT>
                      <a:noFill/>
                    </a:lnT>
                    <a:lnB>
                      <a:noFill/>
                    </a:lnB>
                  </a:tcPr>
                </a:tc>
              </a:tr>
              <a:tr h="127893">
                <a:tc>
                  <a:txBody>
                    <a:bodyPr/>
                    <a:lstStyle/>
                    <a:p>
                      <a:pPr algn="l" fontAlgn="b"/>
                      <a:endParaRPr lang="fil-PH" sz="700" b="0" i="0" u="none" strike="noStrike">
                        <a:latin typeface="Arial"/>
                      </a:endParaRPr>
                    </a:p>
                  </a:txBody>
                  <a:tcPr marL="5751" marR="5751" marT="5751"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l" fontAlgn="b"/>
                      <a:r>
                        <a:rPr lang="fil-PH" sz="700" b="0" i="0" u="none" strike="noStrike">
                          <a:latin typeface="Arial"/>
                        </a:rPr>
                        <a:t>  EVS - Education Voucher System</a:t>
                      </a:r>
                    </a:p>
                  </a:txBody>
                  <a:tcPr marL="5751" marR="5751" marT="5751" marB="0" anchor="b">
                    <a:lnL>
                      <a:noFill/>
                    </a:lnL>
                    <a:lnR>
                      <a:noFill/>
                    </a:lnR>
                    <a:lnT>
                      <a:noFill/>
                    </a:lnT>
                    <a:lnB>
                      <a:noFill/>
                    </a:lnB>
                  </a:tcPr>
                </a:tc>
                <a:tc>
                  <a:txBody>
                    <a:bodyPr/>
                    <a:lstStyle/>
                    <a:p>
                      <a:pPr algn="l" fontAlgn="b"/>
                      <a:endParaRPr lang="fil-PH" sz="700" b="0" i="0" u="none" strike="noStrike">
                        <a:latin typeface="Arial"/>
                      </a:endParaRPr>
                    </a:p>
                  </a:txBody>
                  <a:tcPr marL="5751" marR="5751" marT="5751" marB="0" anchor="b">
                    <a:lnL>
                      <a:noFill/>
                    </a:lnL>
                    <a:lnR>
                      <a:noFill/>
                    </a:lnR>
                    <a:lnT>
                      <a:noFill/>
                    </a:lnT>
                    <a:lnB>
                      <a:noFill/>
                    </a:lnB>
                  </a:tcPr>
                </a:tc>
                <a:tc>
                  <a:txBody>
                    <a:bodyPr/>
                    <a:lstStyle/>
                    <a:p>
                      <a:pPr algn="l" fontAlgn="b"/>
                      <a:endParaRPr lang="fil-PH" sz="700" b="0" i="0" u="none" strike="noStrike">
                        <a:latin typeface="Arial"/>
                      </a:endParaRPr>
                    </a:p>
                  </a:txBody>
                  <a:tcPr marL="5751" marR="5751" marT="5751" marB="0" anchor="b">
                    <a:lnL>
                      <a:noFill/>
                    </a:lnL>
                    <a:lnR>
                      <a:noFill/>
                    </a:lnR>
                    <a:lnT>
                      <a:noFill/>
                    </a:lnT>
                    <a:lnB>
                      <a:noFill/>
                    </a:lnB>
                  </a:tcPr>
                </a:tc>
                <a:tc>
                  <a:txBody>
                    <a:bodyPr/>
                    <a:lstStyle/>
                    <a:p>
                      <a:pPr algn="l" fontAlgn="b"/>
                      <a:endParaRPr lang="fil-PH" sz="700" b="0" i="0" u="none" strike="noStrike">
                        <a:latin typeface="Arial"/>
                      </a:endParaRPr>
                    </a:p>
                  </a:txBody>
                  <a:tcPr marL="5751" marR="5751" marT="5751" marB="0" anchor="b">
                    <a:lnL>
                      <a:noFill/>
                    </a:lnL>
                    <a:lnR>
                      <a:noFill/>
                    </a:lnR>
                    <a:lnT>
                      <a:noFill/>
                    </a:lnT>
                    <a:lnB>
                      <a:noFill/>
                    </a:lnB>
                  </a:tcPr>
                </a:tc>
                <a:tc>
                  <a:txBody>
                    <a:bodyPr/>
                    <a:lstStyle/>
                    <a:p>
                      <a:pPr algn="l" fontAlgn="b"/>
                      <a:endParaRPr lang="fil-PH" sz="700" b="0" i="0" u="none" strike="noStrike">
                        <a:latin typeface="Arial"/>
                      </a:endParaRPr>
                    </a:p>
                  </a:txBody>
                  <a:tcPr marL="5751" marR="5751" marT="5751" marB="0" anchor="b">
                    <a:lnL>
                      <a:noFill/>
                    </a:lnL>
                    <a:lnR>
                      <a:noFill/>
                    </a:lnR>
                    <a:lnT>
                      <a:noFill/>
                    </a:lnT>
                    <a:lnB>
                      <a:noFill/>
                    </a:lnB>
                  </a:tcPr>
                </a:tc>
                <a:tc>
                  <a:txBody>
                    <a:bodyPr/>
                    <a:lstStyle/>
                    <a:p>
                      <a:pPr algn="l" fontAlgn="b"/>
                      <a:endParaRPr lang="fil-PH" sz="700" b="0" i="0" u="none" strike="noStrike">
                        <a:latin typeface="Arial"/>
                      </a:endParaRPr>
                    </a:p>
                  </a:txBody>
                  <a:tcPr marL="5751" marR="5751" marT="5751" marB="0" anchor="b">
                    <a:lnL>
                      <a:noFill/>
                    </a:lnL>
                    <a:lnR>
                      <a:noFill/>
                    </a:lnR>
                    <a:lnT>
                      <a:noFill/>
                    </a:lnT>
                    <a:lnB>
                      <a:noFill/>
                    </a:lnB>
                  </a:tcPr>
                </a:tc>
                <a:tc>
                  <a:txBody>
                    <a:bodyPr/>
                    <a:lstStyle/>
                    <a:p>
                      <a:pPr algn="l" fontAlgn="b"/>
                      <a:endParaRPr lang="fil-PH" sz="700" b="0" i="0" u="none" strike="noStrike">
                        <a:latin typeface="Arial"/>
                      </a:endParaRPr>
                    </a:p>
                  </a:txBody>
                  <a:tcPr marL="5751" marR="5751" marT="5751" marB="0" anchor="b">
                    <a:lnL>
                      <a:noFill/>
                    </a:lnL>
                    <a:lnR>
                      <a:noFill/>
                    </a:lnR>
                    <a:lnT>
                      <a:noFill/>
                    </a:lnT>
                    <a:lnB>
                      <a:noFill/>
                    </a:lnB>
                  </a:tcPr>
                </a:tc>
                <a:tc>
                  <a:txBody>
                    <a:bodyPr/>
                    <a:lstStyle/>
                    <a:p>
                      <a:pPr algn="l" fontAlgn="b"/>
                      <a:endParaRPr lang="fil-PH" sz="700" b="0" i="0" u="none" strike="noStrike">
                        <a:latin typeface="Arial"/>
                      </a:endParaRPr>
                    </a:p>
                  </a:txBody>
                  <a:tcPr marL="5751" marR="5751" marT="5751"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fil-PH" sz="700" b="0" i="0" u="none" strike="noStrike">
                        <a:latin typeface="Arial"/>
                      </a:endParaRPr>
                    </a:p>
                  </a:txBody>
                  <a:tcPr marL="5751" marR="5751" marT="5751"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fil-PH" sz="700" b="0" i="0" u="none" strike="noStrike">
                        <a:latin typeface="Arial"/>
                      </a:endParaRPr>
                    </a:p>
                  </a:txBody>
                  <a:tcPr marL="5751" marR="5751" marT="5751"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fil-PH" sz="700" b="0" i="0" u="none" strike="noStrike">
                        <a:latin typeface="Arial"/>
                      </a:endParaRPr>
                    </a:p>
                  </a:txBody>
                  <a:tcPr marL="5751" marR="5751" marT="5751" marB="0" anchor="b">
                    <a:lnL>
                      <a:noFill/>
                    </a:lnL>
                    <a:lnR>
                      <a:noFill/>
                    </a:lnR>
                    <a:lnT>
                      <a:noFill/>
                    </a:lnT>
                    <a:lnB>
                      <a:noFill/>
                    </a:lnB>
                  </a:tcPr>
                </a:tc>
                <a:tc>
                  <a:txBody>
                    <a:bodyPr/>
                    <a:lstStyle/>
                    <a:p>
                      <a:pPr algn="l" fontAlgn="b"/>
                      <a:endParaRPr lang="fil-PH" sz="700" b="0" i="0" u="none" strike="noStrike">
                        <a:latin typeface="Arial"/>
                      </a:endParaRPr>
                    </a:p>
                  </a:txBody>
                  <a:tcPr marL="5751" marR="5751" marT="5751" marB="0" anchor="b">
                    <a:lnL>
                      <a:noFill/>
                    </a:lnL>
                    <a:lnR w="12700" cap="flat" cmpd="sng" algn="ctr">
                      <a:solidFill>
                        <a:schemeClr val="tx1"/>
                      </a:solidFill>
                      <a:prstDash val="solid"/>
                      <a:round/>
                      <a:headEnd type="none" w="med" len="med"/>
                      <a:tailEnd type="none" w="med" len="med"/>
                    </a:lnR>
                    <a:lnT>
                      <a:noFill/>
                    </a:lnT>
                    <a:lnB>
                      <a:noFill/>
                    </a:lnB>
                  </a:tcPr>
                </a:tc>
              </a:tr>
              <a:tr h="127893">
                <a:tc>
                  <a:txBody>
                    <a:bodyPr/>
                    <a:lstStyle/>
                    <a:p>
                      <a:pPr algn="l" fontAlgn="b"/>
                      <a:endParaRPr lang="fil-PH" sz="700" b="0" i="0" u="none" strike="noStrike">
                        <a:latin typeface="Arial"/>
                      </a:endParaRPr>
                    </a:p>
                  </a:txBody>
                  <a:tcPr marL="5751" marR="5751" marT="5751" marB="0" anchor="b">
                    <a:lnL w="12700" cap="flat" cmpd="sng" algn="ctr">
                      <a:solidFill>
                        <a:schemeClr val="tx1"/>
                      </a:solidFill>
                      <a:prstDash val="solid"/>
                      <a:round/>
                      <a:headEnd type="none" w="med" len="med"/>
                      <a:tailEnd type="none" w="med" len="med"/>
                    </a:lnL>
                    <a:lnR>
                      <a:noFill/>
                    </a:lnR>
                    <a:lnT>
                      <a:noFill/>
                    </a:lnT>
                    <a:lnB>
                      <a:noFill/>
                    </a:lnB>
                  </a:tcPr>
                </a:tc>
                <a:tc gridSpan="2">
                  <a:txBody>
                    <a:bodyPr/>
                    <a:lstStyle/>
                    <a:p>
                      <a:pPr algn="l" fontAlgn="b"/>
                      <a:r>
                        <a:rPr lang="fil-PH" sz="700" b="0" i="0" u="none" strike="noStrike">
                          <a:latin typeface="Arial"/>
                        </a:rPr>
                        <a:t>  ECS - Education Contracting Service</a:t>
                      </a:r>
                    </a:p>
                  </a:txBody>
                  <a:tcPr marL="5751" marR="5751" marT="5751" marB="0" anchor="b">
                    <a:lnL>
                      <a:noFill/>
                    </a:lnL>
                    <a:lnR>
                      <a:noFill/>
                    </a:lnR>
                    <a:lnT>
                      <a:noFill/>
                    </a:lnT>
                    <a:lnB>
                      <a:noFill/>
                    </a:lnB>
                  </a:tcPr>
                </a:tc>
                <a:tc hMerge="1">
                  <a:txBody>
                    <a:bodyPr/>
                    <a:lstStyle/>
                    <a:p>
                      <a:endParaRPr lang="en-US"/>
                    </a:p>
                  </a:txBody>
                  <a:tcPr/>
                </a:tc>
                <a:tc>
                  <a:txBody>
                    <a:bodyPr/>
                    <a:lstStyle/>
                    <a:p>
                      <a:pPr algn="l" fontAlgn="b"/>
                      <a:endParaRPr lang="fil-PH" sz="700" b="0" i="0" u="none" strike="noStrike">
                        <a:latin typeface="Arial"/>
                      </a:endParaRPr>
                    </a:p>
                  </a:txBody>
                  <a:tcPr marL="5751" marR="5751" marT="5751" marB="0" anchor="b">
                    <a:lnL>
                      <a:noFill/>
                    </a:lnL>
                    <a:lnR>
                      <a:noFill/>
                    </a:lnR>
                    <a:lnT>
                      <a:noFill/>
                    </a:lnT>
                    <a:lnB>
                      <a:noFill/>
                    </a:lnB>
                  </a:tcPr>
                </a:tc>
                <a:tc>
                  <a:txBody>
                    <a:bodyPr/>
                    <a:lstStyle/>
                    <a:p>
                      <a:pPr algn="l" fontAlgn="b"/>
                      <a:endParaRPr lang="fil-PH" sz="700" b="0" i="0" u="none" strike="noStrike">
                        <a:latin typeface="Arial"/>
                      </a:endParaRPr>
                    </a:p>
                  </a:txBody>
                  <a:tcPr marL="5751" marR="5751" marT="5751" marB="0" anchor="b">
                    <a:lnL>
                      <a:noFill/>
                    </a:lnL>
                    <a:lnR>
                      <a:noFill/>
                    </a:lnR>
                    <a:lnT>
                      <a:noFill/>
                    </a:lnT>
                    <a:lnB>
                      <a:noFill/>
                    </a:lnB>
                  </a:tcPr>
                </a:tc>
                <a:tc>
                  <a:txBody>
                    <a:bodyPr/>
                    <a:lstStyle/>
                    <a:p>
                      <a:pPr algn="l" fontAlgn="b"/>
                      <a:endParaRPr lang="fil-PH" sz="700" b="0" i="0" u="none" strike="noStrike">
                        <a:latin typeface="Arial"/>
                      </a:endParaRPr>
                    </a:p>
                  </a:txBody>
                  <a:tcPr marL="5751" marR="5751" marT="5751" marB="0" anchor="b">
                    <a:lnL>
                      <a:noFill/>
                    </a:lnL>
                    <a:lnR>
                      <a:noFill/>
                    </a:lnR>
                    <a:lnT>
                      <a:noFill/>
                    </a:lnT>
                    <a:lnB>
                      <a:noFill/>
                    </a:lnB>
                  </a:tcPr>
                </a:tc>
                <a:tc>
                  <a:txBody>
                    <a:bodyPr/>
                    <a:lstStyle/>
                    <a:p>
                      <a:pPr algn="l" fontAlgn="b"/>
                      <a:endParaRPr lang="fil-PH" sz="700" b="0" i="0" u="none" strike="noStrike">
                        <a:latin typeface="Arial"/>
                      </a:endParaRPr>
                    </a:p>
                  </a:txBody>
                  <a:tcPr marL="5751" marR="5751" marT="5751" marB="0" anchor="b">
                    <a:lnL>
                      <a:noFill/>
                    </a:lnL>
                    <a:lnR>
                      <a:noFill/>
                    </a:lnR>
                    <a:lnT>
                      <a:noFill/>
                    </a:lnT>
                    <a:lnB>
                      <a:noFill/>
                    </a:lnB>
                  </a:tcPr>
                </a:tc>
                <a:tc>
                  <a:txBody>
                    <a:bodyPr/>
                    <a:lstStyle/>
                    <a:p>
                      <a:pPr algn="l" fontAlgn="b"/>
                      <a:endParaRPr lang="fil-PH" sz="700" b="0" i="0" u="none" strike="noStrike">
                        <a:latin typeface="Arial"/>
                      </a:endParaRPr>
                    </a:p>
                  </a:txBody>
                  <a:tcPr marL="5751" marR="5751" marT="5751" marB="0" anchor="b">
                    <a:lnL>
                      <a:noFill/>
                    </a:lnL>
                    <a:lnR>
                      <a:noFill/>
                    </a:lnR>
                    <a:lnT>
                      <a:noFill/>
                    </a:lnT>
                    <a:lnB>
                      <a:noFill/>
                    </a:lnB>
                  </a:tcPr>
                </a:tc>
                <a:tc gridSpan="3">
                  <a:txBody>
                    <a:bodyPr/>
                    <a:lstStyle/>
                    <a:p>
                      <a:pPr algn="ctr" fontAlgn="b"/>
                      <a:r>
                        <a:rPr lang="en-US" sz="700" b="0" i="0" u="none" strike="noStrike">
                          <a:latin typeface="Arial"/>
                        </a:rPr>
                        <a:t>School Station where RE teaches</a:t>
                      </a:r>
                    </a:p>
                  </a:txBody>
                  <a:tcPr marL="5751" marR="5751" marT="5751" marB="0" anchor="b">
                    <a:lnL>
                      <a:noFill/>
                    </a:lnL>
                    <a:lnR>
                      <a:noFill/>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a:txBody>
                    <a:bodyPr/>
                    <a:lstStyle/>
                    <a:p>
                      <a:pPr algn="l" fontAlgn="b"/>
                      <a:endParaRPr lang="fil-PH" sz="700" b="0" i="0" u="none" strike="noStrike">
                        <a:latin typeface="Arial"/>
                      </a:endParaRPr>
                    </a:p>
                  </a:txBody>
                  <a:tcPr marL="5751" marR="5751" marT="5751" marB="0" anchor="b">
                    <a:lnL>
                      <a:noFill/>
                    </a:lnL>
                    <a:lnR>
                      <a:noFill/>
                    </a:lnR>
                    <a:lnT>
                      <a:noFill/>
                    </a:lnT>
                    <a:lnB>
                      <a:noFill/>
                    </a:lnB>
                  </a:tcPr>
                </a:tc>
                <a:tc>
                  <a:txBody>
                    <a:bodyPr/>
                    <a:lstStyle/>
                    <a:p>
                      <a:pPr algn="l" fontAlgn="b"/>
                      <a:endParaRPr lang="fil-PH" sz="700" b="0" i="0" u="none" strike="noStrike">
                        <a:latin typeface="Arial"/>
                      </a:endParaRPr>
                    </a:p>
                  </a:txBody>
                  <a:tcPr marL="5751" marR="5751" marT="5751" marB="0" anchor="b">
                    <a:lnL>
                      <a:noFill/>
                    </a:lnL>
                    <a:lnR w="12700" cap="flat" cmpd="sng" algn="ctr">
                      <a:solidFill>
                        <a:schemeClr val="tx1"/>
                      </a:solidFill>
                      <a:prstDash val="solid"/>
                      <a:round/>
                      <a:headEnd type="none" w="med" len="med"/>
                      <a:tailEnd type="none" w="med" len="med"/>
                    </a:lnR>
                    <a:lnT>
                      <a:noFill/>
                    </a:lnT>
                    <a:lnB>
                      <a:noFill/>
                    </a:lnB>
                  </a:tcPr>
                </a:tc>
              </a:tr>
              <a:tr h="127893">
                <a:tc>
                  <a:txBody>
                    <a:bodyPr/>
                    <a:lstStyle/>
                    <a:p>
                      <a:pPr algn="l" fontAlgn="b"/>
                      <a:endParaRPr lang="fil-PH" sz="700" b="0" i="0" u="none" strike="noStrike">
                        <a:latin typeface="Arial"/>
                      </a:endParaRPr>
                    </a:p>
                  </a:txBody>
                  <a:tcPr marL="5751" marR="5751" marT="5751" marB="0" anchor="b">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tcPr>
                </a:tc>
                <a:tc>
                  <a:txBody>
                    <a:bodyPr/>
                    <a:lstStyle/>
                    <a:p>
                      <a:pPr algn="l" fontAlgn="b"/>
                      <a:endParaRPr lang="fil-PH" sz="700" b="0" i="0" u="none" strike="noStrike">
                        <a:latin typeface="Arial"/>
                      </a:endParaRPr>
                    </a:p>
                  </a:txBody>
                  <a:tcPr marL="5751" marR="5751" marT="575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endParaRPr lang="fil-PH" sz="700" b="0" i="0" u="none" strike="noStrike">
                        <a:latin typeface="Arial"/>
                      </a:endParaRPr>
                    </a:p>
                  </a:txBody>
                  <a:tcPr marL="5751" marR="5751" marT="575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endParaRPr lang="fil-PH" sz="700" b="0" i="0" u="none" strike="noStrike" dirty="0">
                        <a:latin typeface="Arial"/>
                      </a:endParaRPr>
                    </a:p>
                  </a:txBody>
                  <a:tcPr marL="5751" marR="5751" marT="575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endParaRPr lang="fil-PH" sz="700" b="0" i="0" u="none" strike="noStrike">
                        <a:latin typeface="Arial"/>
                      </a:endParaRPr>
                    </a:p>
                  </a:txBody>
                  <a:tcPr marL="5751" marR="5751" marT="575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endParaRPr lang="fil-PH" sz="700" b="0" i="0" u="none" strike="noStrike">
                        <a:latin typeface="Arial"/>
                      </a:endParaRPr>
                    </a:p>
                  </a:txBody>
                  <a:tcPr marL="5751" marR="5751" marT="575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endParaRPr lang="fil-PH" sz="700" b="0" i="0" u="none" strike="noStrike">
                        <a:latin typeface="Arial"/>
                      </a:endParaRPr>
                    </a:p>
                  </a:txBody>
                  <a:tcPr marL="5751" marR="5751" marT="575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endParaRPr lang="fil-PH" sz="700" b="0" i="0" u="none" strike="noStrike">
                        <a:latin typeface="Arial"/>
                      </a:endParaRPr>
                    </a:p>
                  </a:txBody>
                  <a:tcPr marL="5751" marR="5751" marT="575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endParaRPr lang="fil-PH" sz="500" b="0" i="0" u="none" strike="noStrike">
                        <a:latin typeface="Arial"/>
                      </a:endParaRPr>
                    </a:p>
                  </a:txBody>
                  <a:tcPr marL="5751" marR="5751" marT="575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endParaRPr lang="fil-PH" sz="500" b="0" i="0" u="none" strike="noStrike">
                        <a:latin typeface="Arial"/>
                      </a:endParaRPr>
                    </a:p>
                  </a:txBody>
                  <a:tcPr marL="5751" marR="5751" marT="575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endParaRPr lang="fil-PH" sz="500" b="0" i="0" u="none" strike="noStrike">
                        <a:latin typeface="Arial"/>
                      </a:endParaRPr>
                    </a:p>
                  </a:txBody>
                  <a:tcPr marL="5751" marR="5751" marT="575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endParaRPr lang="fil-PH" sz="700" b="0" i="0" u="none" strike="noStrike">
                        <a:latin typeface="Arial"/>
                      </a:endParaRPr>
                    </a:p>
                  </a:txBody>
                  <a:tcPr marL="5751" marR="5751" marT="575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endParaRPr lang="fil-PH" sz="700" b="0" i="0" u="none" strike="noStrike" dirty="0">
                        <a:latin typeface="Arial"/>
                      </a:endParaRPr>
                    </a:p>
                  </a:txBody>
                  <a:tcPr marL="5751" marR="5751" marT="5751" marB="0" anchor="b">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ransition spd="med">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123F7771-3327-4F8A-BF69-CA24EFC23DA9}" type="slidenum">
              <a:rPr lang="fil-PH" smtClean="0"/>
              <a:pPr/>
              <a:t>39</a:t>
            </a:fld>
            <a:endParaRPr lang="fil-PH"/>
          </a:p>
        </p:txBody>
      </p:sp>
      <p:sp>
        <p:nvSpPr>
          <p:cNvPr id="2" name="Title 1"/>
          <p:cNvSpPr>
            <a:spLocks noGrp="1"/>
          </p:cNvSpPr>
          <p:nvPr>
            <p:ph type="title" idx="4294967295"/>
          </p:nvPr>
        </p:nvSpPr>
        <p:spPr>
          <a:xfrm>
            <a:off x="801344" y="27452"/>
            <a:ext cx="7772400" cy="792163"/>
          </a:xfrm>
        </p:spPr>
        <p:txBody>
          <a:bodyPr>
            <a:normAutofit/>
          </a:bodyPr>
          <a:lstStyle/>
          <a:p>
            <a:r>
              <a:rPr lang="fil-PH" sz="3200" b="1" dirty="0" smtClean="0">
                <a:effectLst>
                  <a:outerShdw blurRad="38100" dist="38100" dir="2700000" algn="tl">
                    <a:srgbClr val="000000">
                      <a:alpha val="43137"/>
                    </a:srgbClr>
                  </a:outerShdw>
                </a:effectLst>
              </a:rPr>
              <a:t>Form 2</a:t>
            </a:r>
            <a:endParaRPr lang="fil-PH" sz="3200" b="1" dirty="0">
              <a:effectLst>
                <a:outerShdw blurRad="38100" dist="38100" dir="2700000" algn="tl">
                  <a:srgbClr val="000000">
                    <a:alpha val="43137"/>
                  </a:srgbClr>
                </a:outerShdw>
              </a:effectLst>
            </a:endParaRPr>
          </a:p>
        </p:txBody>
      </p:sp>
      <p:pic>
        <p:nvPicPr>
          <p:cNvPr id="146435" name="Picture 3"/>
          <p:cNvPicPr>
            <a:picLocks noChangeAspect="1" noChangeArrowheads="1"/>
          </p:cNvPicPr>
          <p:nvPr/>
        </p:nvPicPr>
        <p:blipFill>
          <a:blip r:embed="rId2" cstate="print"/>
          <a:srcRect/>
          <a:stretch>
            <a:fillRect/>
          </a:stretch>
        </p:blipFill>
        <p:spPr bwMode="auto">
          <a:xfrm>
            <a:off x="304800" y="798872"/>
            <a:ext cx="8534400" cy="5613793"/>
          </a:xfrm>
          <a:prstGeom prst="rect">
            <a:avLst/>
          </a:prstGeom>
          <a:noFill/>
          <a:ln w="9525">
            <a:solidFill>
              <a:schemeClr val="tx2"/>
            </a:solidFill>
            <a:miter lim="800000"/>
            <a:headEnd/>
            <a:tailEnd/>
          </a:ln>
        </p:spPr>
      </p:pic>
    </p:spTree>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b="1" dirty="0" smtClean="0"/>
              <a:t>Roles of the Regional Testing Coordinator (RTC) in the Conduct of the NCAE and NAT </a:t>
            </a:r>
            <a:endParaRPr lang="en-PH" dirty="0"/>
          </a:p>
        </p:txBody>
      </p:sp>
      <p:sp>
        <p:nvSpPr>
          <p:cNvPr id="3" name="Content Placeholder 2"/>
          <p:cNvSpPr>
            <a:spLocks noGrp="1"/>
          </p:cNvSpPr>
          <p:nvPr>
            <p:ph idx="1"/>
          </p:nvPr>
        </p:nvSpPr>
        <p:spPr>
          <a:xfrm>
            <a:off x="609600" y="1600200"/>
            <a:ext cx="8153400" cy="4572000"/>
          </a:xfrm>
        </p:spPr>
        <p:txBody>
          <a:bodyPr>
            <a:noAutofit/>
          </a:bodyPr>
          <a:lstStyle/>
          <a:p>
            <a:pPr marL="463550" indent="-463550">
              <a:buAutoNum type="arabicPeriod"/>
            </a:pPr>
            <a:r>
              <a:rPr lang="en-PH" sz="2400" dirty="0" smtClean="0"/>
              <a:t>Attends the national conference on the administration of the NCAE and NAT for awareness of standardized test guidelines and procedures as one of the end-users of the test results. </a:t>
            </a:r>
          </a:p>
          <a:p>
            <a:pPr marL="463550" indent="-463550">
              <a:buAutoNum type="arabicPeriod"/>
            </a:pPr>
            <a:endParaRPr lang="en-PH" sz="2400" dirty="0" smtClean="0"/>
          </a:p>
          <a:p>
            <a:pPr marL="463550" indent="-463550">
              <a:buAutoNum type="arabicPeriod"/>
            </a:pPr>
            <a:r>
              <a:rPr lang="en-PH" sz="2400" dirty="0" smtClean="0"/>
              <a:t>Serves as the resource person relative to the official list of private schools operating without permit. </a:t>
            </a:r>
          </a:p>
          <a:p>
            <a:pPr marL="463550" indent="-463550">
              <a:buAutoNum type="arabicPeriod"/>
            </a:pPr>
            <a:endParaRPr lang="en-PH" sz="2400" dirty="0" smtClean="0"/>
          </a:p>
          <a:p>
            <a:pPr marL="463550" indent="-463550">
              <a:buAutoNum type="arabicPeriod"/>
            </a:pPr>
            <a:r>
              <a:rPr lang="en-PH" sz="2400" dirty="0" smtClean="0"/>
              <a:t>Clarifies issues and concerns relative to the Philippine Validating Test (PVT) for which the Regional Office is directly concerned (e.g. endorsement to NETRC) </a:t>
            </a:r>
          </a:p>
          <a:p>
            <a:endParaRPr lang="en-PH" sz="2400" dirty="0"/>
          </a:p>
        </p:txBody>
      </p:sp>
      <p:sp>
        <p:nvSpPr>
          <p:cNvPr id="4" name="Slide Number Placeholder 3"/>
          <p:cNvSpPr>
            <a:spLocks noGrp="1"/>
          </p:cNvSpPr>
          <p:nvPr>
            <p:ph type="sldNum" sz="quarter" idx="12"/>
          </p:nvPr>
        </p:nvSpPr>
        <p:spPr/>
        <p:txBody>
          <a:bodyPr/>
          <a:lstStyle/>
          <a:p>
            <a:fld id="{123F7771-3327-4F8A-BF69-CA24EFC23DA9}" type="slidenum">
              <a:rPr lang="fil-PH" smtClean="0"/>
              <a:pPr/>
              <a:t>4</a:t>
            </a:fld>
            <a:endParaRPr lang="fil-PH"/>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123F7771-3327-4F8A-BF69-CA24EFC23DA9}" type="slidenum">
              <a:rPr lang="fil-PH" smtClean="0"/>
              <a:pPr/>
              <a:t>40</a:t>
            </a:fld>
            <a:endParaRPr lang="fil-PH"/>
          </a:p>
        </p:txBody>
      </p:sp>
      <p:sp>
        <p:nvSpPr>
          <p:cNvPr id="2" name="Title 1"/>
          <p:cNvSpPr>
            <a:spLocks noGrp="1"/>
          </p:cNvSpPr>
          <p:nvPr>
            <p:ph type="title" idx="4294967295"/>
          </p:nvPr>
        </p:nvSpPr>
        <p:spPr>
          <a:xfrm>
            <a:off x="818536" y="24584"/>
            <a:ext cx="7772400" cy="884238"/>
          </a:xfrm>
        </p:spPr>
        <p:txBody>
          <a:bodyPr>
            <a:normAutofit/>
          </a:bodyPr>
          <a:lstStyle/>
          <a:p>
            <a:r>
              <a:rPr lang="fil-PH" sz="3200" b="1" dirty="0" smtClean="0">
                <a:effectLst>
                  <a:outerShdw blurRad="38100" dist="38100" dir="2700000" algn="tl">
                    <a:srgbClr val="000000">
                      <a:alpha val="43137"/>
                    </a:srgbClr>
                  </a:outerShdw>
                </a:effectLst>
              </a:rPr>
              <a:t>Form 3</a:t>
            </a:r>
            <a:endParaRPr lang="fil-PH" sz="3200" b="1" dirty="0">
              <a:effectLst>
                <a:outerShdw blurRad="38100" dist="38100" dir="2700000" algn="tl">
                  <a:srgbClr val="000000">
                    <a:alpha val="43137"/>
                  </a:srgbClr>
                </a:outerShdw>
              </a:effectLst>
            </a:endParaRPr>
          </a:p>
        </p:txBody>
      </p:sp>
      <p:pic>
        <p:nvPicPr>
          <p:cNvPr id="145410" name="Picture 2"/>
          <p:cNvPicPr>
            <a:picLocks noChangeAspect="1" noChangeArrowheads="1"/>
          </p:cNvPicPr>
          <p:nvPr/>
        </p:nvPicPr>
        <p:blipFill>
          <a:blip r:embed="rId2" cstate="print"/>
          <a:srcRect/>
          <a:stretch>
            <a:fillRect/>
          </a:stretch>
        </p:blipFill>
        <p:spPr bwMode="auto">
          <a:xfrm>
            <a:off x="309720" y="838200"/>
            <a:ext cx="8458200" cy="5578986"/>
          </a:xfrm>
          <a:prstGeom prst="rect">
            <a:avLst/>
          </a:prstGeom>
          <a:noFill/>
          <a:ln w="9525">
            <a:solidFill>
              <a:schemeClr val="tx2"/>
            </a:solidFill>
            <a:miter lim="800000"/>
            <a:headEnd/>
            <a:tailEnd/>
          </a:ln>
        </p:spPr>
      </p:pic>
    </p:spTree>
  </p:cSld>
  <p:clrMapOvr>
    <a:masterClrMapping/>
  </p:clrMapOvr>
  <p:transition spd="med">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123F7771-3327-4F8A-BF69-CA24EFC23DA9}" type="slidenum">
              <a:rPr lang="fil-PH" smtClean="0"/>
              <a:pPr/>
              <a:t>41</a:t>
            </a:fld>
            <a:endParaRPr lang="fil-PH"/>
          </a:p>
        </p:txBody>
      </p:sp>
      <p:sp>
        <p:nvSpPr>
          <p:cNvPr id="2" name="Title 1"/>
          <p:cNvSpPr>
            <a:spLocks noGrp="1"/>
          </p:cNvSpPr>
          <p:nvPr>
            <p:ph type="title" idx="4294967295"/>
          </p:nvPr>
        </p:nvSpPr>
        <p:spPr>
          <a:xfrm>
            <a:off x="951272" y="24584"/>
            <a:ext cx="7772400" cy="944563"/>
          </a:xfrm>
        </p:spPr>
        <p:txBody>
          <a:bodyPr>
            <a:normAutofit/>
          </a:bodyPr>
          <a:lstStyle/>
          <a:p>
            <a:r>
              <a:rPr lang="fil-PH" sz="3200" b="1" dirty="0" smtClean="0">
                <a:effectLst>
                  <a:outerShdw blurRad="38100" dist="38100" dir="2700000" algn="tl">
                    <a:srgbClr val="000000">
                      <a:alpha val="43137"/>
                    </a:srgbClr>
                  </a:outerShdw>
                </a:effectLst>
              </a:rPr>
              <a:t>Form 4</a:t>
            </a:r>
            <a:endParaRPr lang="fil-PH" sz="3200" b="1" dirty="0">
              <a:effectLst>
                <a:outerShdw blurRad="38100" dist="38100" dir="2700000" algn="tl">
                  <a:srgbClr val="000000">
                    <a:alpha val="43137"/>
                  </a:srgbClr>
                </a:outerShdw>
              </a:effectLst>
            </a:endParaRPr>
          </a:p>
        </p:txBody>
      </p:sp>
      <p:pic>
        <p:nvPicPr>
          <p:cNvPr id="4" name="Picture 2"/>
          <p:cNvPicPr>
            <a:picLocks noChangeAspect="1" noChangeArrowheads="1"/>
          </p:cNvPicPr>
          <p:nvPr/>
        </p:nvPicPr>
        <p:blipFill>
          <a:blip r:embed="rId2" cstate="print"/>
          <a:srcRect/>
          <a:stretch>
            <a:fillRect/>
          </a:stretch>
        </p:blipFill>
        <p:spPr bwMode="auto">
          <a:xfrm>
            <a:off x="381001" y="914400"/>
            <a:ext cx="3962400" cy="5486400"/>
          </a:xfrm>
          <a:prstGeom prst="rect">
            <a:avLst/>
          </a:prstGeom>
          <a:noFill/>
          <a:ln w="9525">
            <a:solidFill>
              <a:schemeClr val="tx1"/>
            </a:solidFill>
            <a:miter lim="800000"/>
            <a:headEnd/>
            <a:tailEnd/>
          </a:ln>
          <a:effectLst/>
        </p:spPr>
      </p:pic>
      <p:pic>
        <p:nvPicPr>
          <p:cNvPr id="5" name="Picture 3"/>
          <p:cNvPicPr>
            <a:picLocks noChangeAspect="1" noChangeArrowheads="1"/>
          </p:cNvPicPr>
          <p:nvPr/>
        </p:nvPicPr>
        <p:blipFill>
          <a:blip r:embed="rId3" cstate="print"/>
          <a:srcRect/>
          <a:stretch>
            <a:fillRect/>
          </a:stretch>
        </p:blipFill>
        <p:spPr bwMode="auto">
          <a:xfrm>
            <a:off x="4572000" y="914400"/>
            <a:ext cx="3962400" cy="5486400"/>
          </a:xfrm>
          <a:prstGeom prst="rect">
            <a:avLst/>
          </a:prstGeom>
          <a:noFill/>
          <a:ln w="9525">
            <a:solidFill>
              <a:schemeClr val="tx1"/>
            </a:solidFill>
            <a:miter lim="800000"/>
            <a:headEnd/>
            <a:tailEnd/>
          </a:ln>
          <a:effectLst/>
        </p:spPr>
      </p:pic>
    </p:spTree>
  </p:cSld>
  <p:clrMapOvr>
    <a:masterClrMapping/>
  </p:clrMapOvr>
  <p:transition spd="med">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123F7771-3327-4F8A-BF69-CA24EFC23DA9}" type="slidenum">
              <a:rPr lang="fil-PH" smtClean="0"/>
              <a:pPr/>
              <a:t>42</a:t>
            </a:fld>
            <a:endParaRPr lang="fil-PH"/>
          </a:p>
        </p:txBody>
      </p:sp>
      <p:sp>
        <p:nvSpPr>
          <p:cNvPr id="2" name="Title 1"/>
          <p:cNvSpPr>
            <a:spLocks noGrp="1"/>
          </p:cNvSpPr>
          <p:nvPr>
            <p:ph type="title" idx="4294967295"/>
          </p:nvPr>
        </p:nvSpPr>
        <p:spPr>
          <a:xfrm>
            <a:off x="762000" y="0"/>
            <a:ext cx="7772400" cy="762000"/>
          </a:xfrm>
        </p:spPr>
        <p:txBody>
          <a:bodyPr>
            <a:normAutofit/>
          </a:bodyPr>
          <a:lstStyle/>
          <a:p>
            <a:r>
              <a:rPr lang="fil-PH" sz="3200" b="1" dirty="0" smtClean="0">
                <a:effectLst>
                  <a:outerShdw blurRad="38100" dist="38100" dir="2700000" algn="tl">
                    <a:srgbClr val="000000">
                      <a:alpha val="43137"/>
                    </a:srgbClr>
                  </a:outerShdw>
                </a:effectLst>
              </a:rPr>
              <a:t>Forms 5 and 6</a:t>
            </a:r>
            <a:endParaRPr lang="fil-PH" sz="3200" b="1" dirty="0">
              <a:effectLst>
                <a:outerShdw blurRad="38100" dist="38100" dir="2700000" algn="tl">
                  <a:srgbClr val="000000">
                    <a:alpha val="43137"/>
                  </a:srgbClr>
                </a:outerShdw>
              </a:effectLst>
            </a:endParaRPr>
          </a:p>
        </p:txBody>
      </p:sp>
      <p:pic>
        <p:nvPicPr>
          <p:cNvPr id="4" name="Picture 5"/>
          <p:cNvPicPr>
            <a:picLocks noChangeAspect="1" noChangeArrowheads="1"/>
          </p:cNvPicPr>
          <p:nvPr/>
        </p:nvPicPr>
        <p:blipFill>
          <a:blip r:embed="rId2" cstate="print"/>
          <a:srcRect/>
          <a:stretch>
            <a:fillRect/>
          </a:stretch>
        </p:blipFill>
        <p:spPr bwMode="auto">
          <a:xfrm>
            <a:off x="533400" y="838200"/>
            <a:ext cx="8069688" cy="5562600"/>
          </a:xfrm>
          <a:prstGeom prst="rect">
            <a:avLst/>
          </a:prstGeom>
          <a:noFill/>
          <a:ln w="9525">
            <a:solidFill>
              <a:schemeClr val="tx1">
                <a:lumMod val="95000"/>
                <a:lumOff val="5000"/>
              </a:schemeClr>
            </a:solidFill>
            <a:miter lim="800000"/>
            <a:headEnd/>
            <a:tailEnd/>
          </a:ln>
        </p:spPr>
      </p:pic>
    </p:spTree>
  </p:cSld>
  <p:clrMapOvr>
    <a:masterClrMapping/>
  </p:clrMapOvr>
  <p:transition spd="med">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123F7771-3327-4F8A-BF69-CA24EFC23DA9}" type="slidenum">
              <a:rPr lang="fil-PH" smtClean="0"/>
              <a:pPr/>
              <a:t>43</a:t>
            </a:fld>
            <a:endParaRPr lang="fil-PH"/>
          </a:p>
        </p:txBody>
      </p:sp>
      <p:sp>
        <p:nvSpPr>
          <p:cNvPr id="2" name="Title 1"/>
          <p:cNvSpPr>
            <a:spLocks noGrp="1"/>
          </p:cNvSpPr>
          <p:nvPr>
            <p:ph type="title" idx="4294967295"/>
          </p:nvPr>
        </p:nvSpPr>
        <p:spPr>
          <a:xfrm>
            <a:off x="762000" y="1"/>
            <a:ext cx="7772400" cy="838200"/>
          </a:xfrm>
        </p:spPr>
        <p:txBody>
          <a:bodyPr>
            <a:normAutofit/>
          </a:bodyPr>
          <a:lstStyle/>
          <a:p>
            <a:r>
              <a:rPr lang="fil-PH" sz="3200" b="1" dirty="0" smtClean="0">
                <a:effectLst>
                  <a:outerShdw blurRad="38100" dist="38100" dir="2700000" algn="tl">
                    <a:srgbClr val="000000">
                      <a:alpha val="43137"/>
                    </a:srgbClr>
                  </a:outerShdw>
                </a:effectLst>
              </a:rPr>
              <a:t>Form 7</a:t>
            </a:r>
            <a:endParaRPr lang="fil-PH" sz="3200" b="1" dirty="0">
              <a:effectLst>
                <a:outerShdw blurRad="38100" dist="38100" dir="2700000" algn="tl">
                  <a:srgbClr val="000000">
                    <a:alpha val="43137"/>
                  </a:srgbClr>
                </a:outerShdw>
              </a:effectLst>
            </a:endParaRPr>
          </a:p>
        </p:txBody>
      </p:sp>
      <p:pic>
        <p:nvPicPr>
          <p:cNvPr id="4" name="Picture 2"/>
          <p:cNvPicPr>
            <a:picLocks noChangeAspect="1" noChangeArrowheads="1"/>
          </p:cNvPicPr>
          <p:nvPr/>
        </p:nvPicPr>
        <p:blipFill>
          <a:blip r:embed="rId2" cstate="print"/>
          <a:srcRect/>
          <a:stretch>
            <a:fillRect/>
          </a:stretch>
        </p:blipFill>
        <p:spPr bwMode="auto">
          <a:xfrm>
            <a:off x="304800" y="914400"/>
            <a:ext cx="4099138" cy="5486400"/>
          </a:xfrm>
          <a:prstGeom prst="rect">
            <a:avLst/>
          </a:prstGeom>
          <a:noFill/>
          <a:ln w="9525">
            <a:solidFill>
              <a:schemeClr val="tx1"/>
            </a:solidFill>
            <a:miter lim="800000"/>
            <a:headEnd/>
            <a:tailEnd/>
          </a:ln>
          <a:effectLst/>
        </p:spPr>
      </p:pic>
      <p:pic>
        <p:nvPicPr>
          <p:cNvPr id="5" name="Picture 2"/>
          <p:cNvPicPr>
            <a:picLocks noChangeAspect="1" noChangeArrowheads="1"/>
          </p:cNvPicPr>
          <p:nvPr/>
        </p:nvPicPr>
        <p:blipFill>
          <a:blip r:embed="rId3" cstate="print"/>
          <a:srcRect/>
          <a:stretch>
            <a:fillRect/>
          </a:stretch>
        </p:blipFill>
        <p:spPr bwMode="auto">
          <a:xfrm>
            <a:off x="4648200" y="914400"/>
            <a:ext cx="4038600" cy="5486400"/>
          </a:xfrm>
          <a:prstGeom prst="rect">
            <a:avLst/>
          </a:prstGeom>
          <a:noFill/>
          <a:ln w="9525">
            <a:solidFill>
              <a:srgbClr val="000000"/>
            </a:solidFill>
            <a:miter lim="800000"/>
            <a:headEnd/>
            <a:tailEnd/>
          </a:ln>
          <a:effectLst/>
        </p:spPr>
      </p:pic>
    </p:spTree>
  </p:cSld>
  <p:clrMapOvr>
    <a:masterClrMapping/>
  </p:clrMapOvr>
  <p:transition spd="med">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123F7771-3327-4F8A-BF69-CA24EFC23DA9}" type="slidenum">
              <a:rPr lang="fil-PH" smtClean="0"/>
              <a:pPr/>
              <a:t>44</a:t>
            </a:fld>
            <a:endParaRPr lang="fil-PH"/>
          </a:p>
        </p:txBody>
      </p:sp>
      <p:sp>
        <p:nvSpPr>
          <p:cNvPr id="2" name="Title 1"/>
          <p:cNvSpPr>
            <a:spLocks noGrp="1"/>
          </p:cNvSpPr>
          <p:nvPr>
            <p:ph type="title" idx="4294967295"/>
          </p:nvPr>
        </p:nvSpPr>
        <p:spPr>
          <a:xfrm>
            <a:off x="685800" y="0"/>
            <a:ext cx="7934325" cy="868363"/>
          </a:xfrm>
        </p:spPr>
        <p:txBody>
          <a:bodyPr>
            <a:normAutofit/>
          </a:bodyPr>
          <a:lstStyle/>
          <a:p>
            <a:r>
              <a:rPr lang="fil-PH" b="1" dirty="0" smtClean="0">
                <a:effectLst>
                  <a:outerShdw blurRad="38100" dist="38100" dir="2700000" algn="tl">
                    <a:srgbClr val="000000">
                      <a:alpha val="43137"/>
                    </a:srgbClr>
                  </a:outerShdw>
                </a:effectLst>
              </a:rPr>
              <a:t>Room Examiner’s Transmittal Report Envelope</a:t>
            </a:r>
            <a:endParaRPr lang="fil-PH" b="1" dirty="0">
              <a:effectLst>
                <a:outerShdw blurRad="38100" dist="38100" dir="2700000" algn="tl">
                  <a:srgbClr val="000000">
                    <a:alpha val="43137"/>
                  </a:srgbClr>
                </a:outerShdw>
              </a:effectLst>
            </a:endParaRPr>
          </a:p>
        </p:txBody>
      </p:sp>
      <p:pic>
        <p:nvPicPr>
          <p:cNvPr id="4" name="Picture 8"/>
          <p:cNvPicPr>
            <a:picLocks noChangeAspect="1" noChangeArrowheads="1"/>
          </p:cNvPicPr>
          <p:nvPr/>
        </p:nvPicPr>
        <p:blipFill>
          <a:blip r:embed="rId2" cstate="print"/>
          <a:srcRect/>
          <a:stretch>
            <a:fillRect/>
          </a:stretch>
        </p:blipFill>
        <p:spPr bwMode="auto">
          <a:xfrm>
            <a:off x="457200" y="1066800"/>
            <a:ext cx="8277294" cy="5181600"/>
          </a:xfrm>
          <a:prstGeom prst="rect">
            <a:avLst/>
          </a:prstGeom>
          <a:noFill/>
          <a:ln w="9525">
            <a:solidFill>
              <a:schemeClr val="tx1"/>
            </a:solidFill>
            <a:miter lim="800000"/>
            <a:headEnd/>
            <a:tailEnd/>
          </a:ln>
        </p:spPr>
      </p:pic>
    </p:spTree>
  </p:cSld>
  <p:clrMapOvr>
    <a:masterClrMapping/>
  </p:clrMapOvr>
  <p:transition spd="med">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123F7771-3327-4F8A-BF69-CA24EFC23DA9}" type="slidenum">
              <a:rPr lang="fil-PH" smtClean="0"/>
              <a:pPr/>
              <a:t>45</a:t>
            </a:fld>
            <a:endParaRPr lang="fil-PH"/>
          </a:p>
        </p:txBody>
      </p:sp>
      <p:sp>
        <p:nvSpPr>
          <p:cNvPr id="2" name="Title 1"/>
          <p:cNvSpPr>
            <a:spLocks noGrp="1"/>
          </p:cNvSpPr>
          <p:nvPr>
            <p:ph type="title" idx="4294967295"/>
          </p:nvPr>
        </p:nvSpPr>
        <p:spPr>
          <a:xfrm>
            <a:off x="685800" y="0"/>
            <a:ext cx="7705725" cy="792162"/>
          </a:xfrm>
        </p:spPr>
        <p:txBody>
          <a:bodyPr>
            <a:normAutofit/>
          </a:bodyPr>
          <a:lstStyle/>
          <a:p>
            <a:r>
              <a:rPr lang="fil-PH" b="1" dirty="0" smtClean="0">
                <a:effectLst>
                  <a:outerShdw blurRad="38100" dist="38100" dir="2700000" algn="tl">
                    <a:srgbClr val="000000">
                      <a:alpha val="43137"/>
                    </a:srgbClr>
                  </a:outerShdw>
                </a:effectLst>
              </a:rPr>
              <a:t>Chief Examiner’s Transmittal Report Envelope</a:t>
            </a:r>
            <a:endParaRPr lang="fil-PH" b="1" dirty="0">
              <a:effectLst>
                <a:outerShdw blurRad="38100" dist="38100" dir="2700000" algn="tl">
                  <a:srgbClr val="000000">
                    <a:alpha val="43137"/>
                  </a:srgbClr>
                </a:outerShdw>
              </a:effectLst>
            </a:endParaRPr>
          </a:p>
        </p:txBody>
      </p:sp>
      <p:pic>
        <p:nvPicPr>
          <p:cNvPr id="139265" name="Picture 1"/>
          <p:cNvPicPr>
            <a:picLocks noChangeAspect="1" noChangeArrowheads="1"/>
          </p:cNvPicPr>
          <p:nvPr/>
        </p:nvPicPr>
        <p:blipFill>
          <a:blip r:embed="rId2" cstate="print"/>
          <a:srcRect/>
          <a:stretch>
            <a:fillRect/>
          </a:stretch>
        </p:blipFill>
        <p:spPr bwMode="auto">
          <a:xfrm>
            <a:off x="304800" y="990600"/>
            <a:ext cx="8612774" cy="5181600"/>
          </a:xfrm>
          <a:prstGeom prst="rect">
            <a:avLst/>
          </a:prstGeom>
          <a:noFill/>
          <a:ln w="9525">
            <a:solidFill>
              <a:schemeClr val="tx1"/>
            </a:solidFill>
            <a:miter lim="800000"/>
            <a:headEnd/>
            <a:tailEnd/>
          </a:ln>
          <a:effectLst/>
        </p:spPr>
      </p:pic>
    </p:spTree>
  </p:cSld>
  <p:clrMapOvr>
    <a:masterClrMapping/>
  </p:clrMapOvr>
  <p:transition spd="med">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5744" y="270384"/>
            <a:ext cx="7772400" cy="868362"/>
          </a:xfrm>
        </p:spPr>
        <p:txBody>
          <a:bodyPr>
            <a:normAutofit/>
          </a:bodyPr>
          <a:lstStyle/>
          <a:p>
            <a:r>
              <a:rPr lang="fil-PH" sz="3200" b="1" dirty="0" smtClean="0">
                <a:effectLst>
                  <a:outerShdw blurRad="38100" dist="38100" dir="2700000" algn="tl">
                    <a:srgbClr val="000000">
                      <a:alpha val="43137"/>
                    </a:srgbClr>
                  </a:outerShdw>
                </a:effectLst>
              </a:rPr>
              <a:t>Oath of Confidentiality </a:t>
            </a:r>
            <a:endParaRPr lang="fil-PH" sz="3200" b="1" dirty="0">
              <a:effectLst>
                <a:outerShdw blurRad="38100" dist="38100" dir="2700000" algn="tl">
                  <a:srgbClr val="000000">
                    <a:alpha val="43137"/>
                  </a:srgbClr>
                </a:outerShdw>
              </a:effectLst>
            </a:endParaRPr>
          </a:p>
        </p:txBody>
      </p:sp>
      <p:sp>
        <p:nvSpPr>
          <p:cNvPr id="4" name="Content Placeholder 3"/>
          <p:cNvSpPr>
            <a:spLocks noGrp="1"/>
          </p:cNvSpPr>
          <p:nvPr>
            <p:ph idx="1"/>
          </p:nvPr>
        </p:nvSpPr>
        <p:spPr>
          <a:xfrm>
            <a:off x="533400" y="1752600"/>
            <a:ext cx="7924800" cy="4648200"/>
          </a:xfrm>
        </p:spPr>
        <p:txBody>
          <a:bodyPr>
            <a:normAutofit fontScale="77500" lnSpcReduction="20000"/>
          </a:bodyPr>
          <a:lstStyle/>
          <a:p>
            <a:pPr algn="just">
              <a:lnSpc>
                <a:spcPct val="120000"/>
              </a:lnSpc>
              <a:spcBef>
                <a:spcPts val="600"/>
              </a:spcBef>
              <a:buNone/>
            </a:pPr>
            <a:r>
              <a:rPr lang="fil-PH" dirty="0" smtClean="0"/>
              <a:t>		</a:t>
            </a:r>
            <a:r>
              <a:rPr lang="fil-PH" sz="2100" dirty="0" smtClean="0"/>
              <a:t>As part of the testing staff nationwide, tasked to receive, administer and retrieve the Test Materials for the National Career Assessment Examination (NCAE), I hereby solemnly swear that I will strictly observe security measures to maintain the confidentiality of these.</a:t>
            </a:r>
          </a:p>
          <a:p>
            <a:pPr algn="just">
              <a:lnSpc>
                <a:spcPct val="120000"/>
              </a:lnSpc>
              <a:spcBef>
                <a:spcPts val="600"/>
              </a:spcBef>
              <a:buNone/>
            </a:pPr>
            <a:endParaRPr lang="fil-PH" sz="2100" dirty="0" smtClean="0"/>
          </a:p>
          <a:p>
            <a:pPr algn="just">
              <a:lnSpc>
                <a:spcPct val="120000"/>
              </a:lnSpc>
              <a:spcBef>
                <a:spcPts val="600"/>
              </a:spcBef>
              <a:buNone/>
            </a:pPr>
            <a:r>
              <a:rPr lang="fil-PH" sz="2100" dirty="0" smtClean="0"/>
              <a:t>Received from:				     Received by:</a:t>
            </a:r>
          </a:p>
          <a:p>
            <a:pPr algn="just">
              <a:lnSpc>
                <a:spcPct val="120000"/>
              </a:lnSpc>
              <a:spcBef>
                <a:spcPts val="600"/>
              </a:spcBef>
              <a:buNone/>
            </a:pPr>
            <a:r>
              <a:rPr lang="fil-PH" sz="2100" dirty="0" smtClean="0"/>
              <a:t>(The Division Testing Coordinator)		     (School Head/School Testing</a:t>
            </a:r>
          </a:p>
          <a:p>
            <a:pPr algn="just">
              <a:lnSpc>
                <a:spcPct val="120000"/>
              </a:lnSpc>
              <a:spcBef>
                <a:spcPts val="600"/>
              </a:spcBef>
              <a:buNone/>
            </a:pPr>
            <a:r>
              <a:rPr lang="fil-PH" sz="2100" dirty="0" smtClean="0"/>
              <a:t>							 Coordinator)</a:t>
            </a:r>
          </a:p>
          <a:p>
            <a:pPr algn="just">
              <a:lnSpc>
                <a:spcPct val="120000"/>
              </a:lnSpc>
              <a:spcBef>
                <a:spcPts val="600"/>
              </a:spcBef>
              <a:buNone/>
            </a:pPr>
            <a:endParaRPr lang="fil-PH" sz="2100" dirty="0" smtClean="0"/>
          </a:p>
          <a:p>
            <a:pPr algn="just">
              <a:lnSpc>
                <a:spcPct val="120000"/>
              </a:lnSpc>
              <a:spcBef>
                <a:spcPts val="600"/>
              </a:spcBef>
              <a:buNone/>
            </a:pPr>
            <a:r>
              <a:rPr lang="fil-PH" sz="2100" dirty="0" smtClean="0"/>
              <a:t>	____________________				____________________</a:t>
            </a:r>
          </a:p>
          <a:p>
            <a:pPr algn="just">
              <a:lnSpc>
                <a:spcPct val="120000"/>
              </a:lnSpc>
              <a:spcBef>
                <a:spcPts val="600"/>
              </a:spcBef>
              <a:buNone/>
            </a:pPr>
            <a:r>
              <a:rPr lang="fil-PH" sz="2100" dirty="0" smtClean="0"/>
              <a:t>	 Print Name and Sign			 	 Print Name and Sign</a:t>
            </a:r>
          </a:p>
          <a:p>
            <a:pPr algn="just">
              <a:lnSpc>
                <a:spcPct val="120000"/>
              </a:lnSpc>
              <a:spcBef>
                <a:spcPts val="600"/>
              </a:spcBef>
              <a:buNone/>
            </a:pPr>
            <a:endParaRPr lang="fil-PH" sz="2100" dirty="0" smtClean="0"/>
          </a:p>
          <a:p>
            <a:pPr algn="just">
              <a:lnSpc>
                <a:spcPct val="120000"/>
              </a:lnSpc>
              <a:spcBef>
                <a:spcPts val="600"/>
              </a:spcBef>
              <a:buNone/>
            </a:pPr>
            <a:r>
              <a:rPr lang="fil-PH" sz="2100" dirty="0" smtClean="0"/>
              <a:t>	____________________				 ____________________</a:t>
            </a:r>
          </a:p>
          <a:p>
            <a:pPr algn="just">
              <a:lnSpc>
                <a:spcPct val="120000"/>
              </a:lnSpc>
              <a:spcBef>
                <a:spcPts val="600"/>
              </a:spcBef>
              <a:buNone/>
            </a:pPr>
            <a:r>
              <a:rPr lang="fil-PH" sz="2100" dirty="0" smtClean="0"/>
              <a:t>		 Date					 	Date</a:t>
            </a:r>
            <a:endParaRPr lang="fil-PH" sz="2100" dirty="0"/>
          </a:p>
        </p:txBody>
      </p:sp>
      <p:sp>
        <p:nvSpPr>
          <p:cNvPr id="3" name="Slide Number Placeholder 2"/>
          <p:cNvSpPr>
            <a:spLocks noGrp="1"/>
          </p:cNvSpPr>
          <p:nvPr>
            <p:ph type="sldNum" sz="quarter" idx="12"/>
          </p:nvPr>
        </p:nvSpPr>
        <p:spPr/>
        <p:txBody>
          <a:bodyPr/>
          <a:lstStyle/>
          <a:p>
            <a:fld id="{123F7771-3327-4F8A-BF69-CA24EFC23DA9}" type="slidenum">
              <a:rPr lang="fil-PH" smtClean="0"/>
              <a:pPr/>
              <a:t>46</a:t>
            </a:fld>
            <a:endParaRPr lang="fil-PH"/>
          </a:p>
        </p:txBody>
      </p:sp>
    </p:spTree>
  </p:cSld>
  <p:clrMapOvr>
    <a:masterClrMapping/>
  </p:clrMapOvr>
  <p:transition spd="med">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456660" y="2351482"/>
            <a:ext cx="7868796" cy="1470025"/>
          </a:xfrm>
        </p:spPr>
        <p:txBody>
          <a:bodyPr/>
          <a:lstStyle/>
          <a:p>
            <a:r>
              <a:rPr lang="fil-PH" b="1" dirty="0" smtClean="0"/>
              <a:t>Re-issuance of ncae cor</a:t>
            </a:r>
            <a:endParaRPr lang="fil-PH" b="1" dirty="0"/>
          </a:p>
        </p:txBody>
      </p:sp>
      <p:sp>
        <p:nvSpPr>
          <p:cNvPr id="7" name="Subtitle 6"/>
          <p:cNvSpPr>
            <a:spLocks noGrp="1"/>
          </p:cNvSpPr>
          <p:nvPr>
            <p:ph type="subTitle" idx="1"/>
          </p:nvPr>
        </p:nvSpPr>
        <p:spPr/>
        <p:txBody>
          <a:bodyPr/>
          <a:lstStyle/>
          <a:p>
            <a:endParaRPr lang="fil-PH"/>
          </a:p>
        </p:txBody>
      </p:sp>
      <p:sp>
        <p:nvSpPr>
          <p:cNvPr id="3" name="Slide Number Placeholder 2"/>
          <p:cNvSpPr>
            <a:spLocks noGrp="1"/>
          </p:cNvSpPr>
          <p:nvPr>
            <p:ph type="sldNum" sz="quarter" idx="12"/>
          </p:nvPr>
        </p:nvSpPr>
        <p:spPr/>
        <p:txBody>
          <a:bodyPr/>
          <a:lstStyle/>
          <a:p>
            <a:fld id="{123F7771-3327-4F8A-BF69-CA24EFC23DA9}" type="slidenum">
              <a:rPr lang="fil-PH" smtClean="0"/>
              <a:pPr/>
              <a:t>47</a:t>
            </a:fld>
            <a:endParaRPr lang="fil-PH"/>
          </a:p>
        </p:txBody>
      </p:sp>
    </p:spTree>
  </p:cSld>
  <p:clrMapOvr>
    <a:masterClrMapping/>
  </p:clrMapOvr>
  <p:transition spd="med">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457200" y="533400"/>
            <a:ext cx="8229600" cy="533400"/>
          </a:xfrm>
        </p:spPr>
        <p:txBody>
          <a:bodyPr/>
          <a:lstStyle/>
          <a:p>
            <a:r>
              <a:rPr lang="en-US" b="1" smtClean="0"/>
              <a:t>NCAE COR Request Form</a:t>
            </a:r>
          </a:p>
        </p:txBody>
      </p:sp>
      <p:graphicFrame>
        <p:nvGraphicFramePr>
          <p:cNvPr id="5" name="Content Placeholder 4"/>
          <p:cNvGraphicFramePr>
            <a:graphicFrameLocks noGrp="1"/>
          </p:cNvGraphicFramePr>
          <p:nvPr>
            <p:ph sz="quarter" idx="1"/>
          </p:nvPr>
        </p:nvGraphicFramePr>
        <p:xfrm>
          <a:off x="457200" y="1371600"/>
          <a:ext cx="8229600" cy="4714875"/>
        </p:xfrm>
        <a:graphic>
          <a:graphicData uri="http://schemas.openxmlformats.org/drawingml/2006/table">
            <a:tbl>
              <a:tblPr firstRow="1" bandRow="1">
                <a:tableStyleId>{8799B23B-EC83-4686-B30A-512413B5E67A}</a:tableStyleId>
              </a:tblPr>
              <a:tblGrid>
                <a:gridCol w="8229600"/>
              </a:tblGrid>
              <a:tr h="523875">
                <a:tc>
                  <a:txBody>
                    <a:bodyPr/>
                    <a:lstStyle/>
                    <a:p>
                      <a:r>
                        <a:rPr lang="en-US" sz="1200" dirty="0" smtClean="0"/>
                        <a:t>NAME:                                         </a:t>
                      </a:r>
                      <a:r>
                        <a:rPr lang="en-US" sz="1200" b="0" i="1" dirty="0" smtClean="0"/>
                        <a:t>(Surname, First Name,</a:t>
                      </a:r>
                      <a:r>
                        <a:rPr lang="en-US" sz="1200" b="0" i="1" baseline="0" dirty="0" smtClean="0"/>
                        <a:t> Middle Name</a:t>
                      </a:r>
                      <a:r>
                        <a:rPr lang="en-US" sz="1200" b="0" i="1" dirty="0" smtClean="0"/>
                        <a:t>)</a:t>
                      </a:r>
                      <a:endParaRPr lang="en-US" sz="1200" b="0" i="1" dirty="0"/>
                    </a:p>
                  </a:txBody>
                  <a:tcPr/>
                </a:tc>
              </a:tr>
              <a:tr h="523875">
                <a:tc>
                  <a:txBody>
                    <a:bodyPr/>
                    <a:lstStyle/>
                    <a:p>
                      <a:r>
                        <a:rPr lang="en-US" sz="1200" b="1" dirty="0" smtClean="0"/>
                        <a:t>SCHOOL NAME:</a:t>
                      </a:r>
                      <a:endParaRPr lang="en-US" sz="1200" b="1" dirty="0"/>
                    </a:p>
                  </a:txBody>
                  <a:tcPr/>
                </a:tc>
              </a:tr>
              <a:tr h="523875">
                <a:tc>
                  <a:txBody>
                    <a:bodyPr/>
                    <a:lstStyle/>
                    <a:p>
                      <a:r>
                        <a:rPr lang="en-US" sz="1200" b="1" dirty="0" smtClean="0"/>
                        <a:t>SCHOOL ADDRESS:</a:t>
                      </a:r>
                      <a:endParaRPr lang="en-US" sz="1200" b="1" dirty="0"/>
                    </a:p>
                  </a:txBody>
                  <a:tcPr/>
                </a:tc>
              </a:tr>
              <a:tr h="523875">
                <a:tc>
                  <a:txBody>
                    <a:bodyPr/>
                    <a:lstStyle/>
                    <a:p>
                      <a:r>
                        <a:rPr lang="en-US" sz="1200" b="1" dirty="0" smtClean="0"/>
                        <a:t>REGION:                                                                               DIVISION:</a:t>
                      </a:r>
                      <a:endParaRPr lang="en-US" sz="1200" b="1" dirty="0"/>
                    </a:p>
                  </a:txBody>
                  <a:tcPr/>
                </a:tc>
              </a:tr>
              <a:tr h="523875">
                <a:tc>
                  <a:txBody>
                    <a:bodyPr/>
                    <a:lstStyle/>
                    <a:p>
                      <a:r>
                        <a:rPr lang="en-US" sz="1200" b="1" dirty="0" smtClean="0"/>
                        <a:t>PLACE OF EXAMINATION</a:t>
                      </a:r>
                      <a:r>
                        <a:rPr lang="en-US" sz="1200" b="1" baseline="0" dirty="0" smtClean="0"/>
                        <a:t>:                                                ADDRESS:</a:t>
                      </a:r>
                      <a:endParaRPr lang="en-US" sz="1200" b="1" dirty="0"/>
                    </a:p>
                  </a:txBody>
                  <a:tcPr/>
                </a:tc>
              </a:tr>
              <a:tr h="523875">
                <a:tc>
                  <a:txBody>
                    <a:bodyPr/>
                    <a:lstStyle/>
                    <a:p>
                      <a:r>
                        <a:rPr lang="en-US" sz="1200" b="1" dirty="0" smtClean="0"/>
                        <a:t>DATE</a:t>
                      </a:r>
                      <a:r>
                        <a:rPr lang="en-US" sz="1200" b="1" baseline="0" dirty="0" smtClean="0"/>
                        <a:t> OF BIRTH:                                   GENDER:                                           YEAR GRADUATED:</a:t>
                      </a:r>
                      <a:endParaRPr lang="en-US" sz="1200" i="1" dirty="0"/>
                    </a:p>
                  </a:txBody>
                  <a:tcPr/>
                </a:tc>
              </a:tr>
              <a:tr h="523875">
                <a:tc>
                  <a:txBody>
                    <a:bodyPr/>
                    <a:lstStyle/>
                    <a:p>
                      <a:r>
                        <a:rPr lang="en-US" sz="1200" b="1" dirty="0" smtClean="0"/>
                        <a:t>CONTACT NUMBER:</a:t>
                      </a:r>
                      <a:endParaRPr lang="en-US" sz="1200" i="1" dirty="0"/>
                    </a:p>
                  </a:txBody>
                  <a:tcPr/>
                </a:tc>
              </a:tr>
              <a:tr h="523875">
                <a:tc>
                  <a:txBody>
                    <a:bodyPr/>
                    <a:lstStyle/>
                    <a:p>
                      <a:endParaRPr lang="en-US" sz="1200" dirty="0"/>
                    </a:p>
                  </a:txBody>
                  <a:tcPr/>
                </a:tc>
              </a:tr>
              <a:tr h="523875">
                <a:tc>
                  <a:txBody>
                    <a:bodyPr/>
                    <a:lstStyle/>
                    <a:p>
                      <a:r>
                        <a:rPr lang="en-US" sz="1200" b="1" dirty="0" smtClean="0"/>
                        <a:t>                        Signature of Applicant                                                                             Date</a:t>
                      </a:r>
                      <a:endParaRPr lang="en-US" sz="1200" b="1" dirty="0"/>
                    </a:p>
                  </a:txBody>
                  <a:tcPr/>
                </a:tc>
              </a:tr>
            </a:tbl>
          </a:graphicData>
        </a:graphic>
      </p:graphicFrame>
      <p:sp>
        <p:nvSpPr>
          <p:cNvPr id="39961" name="Slide Number Placeholder 3"/>
          <p:cNvSpPr>
            <a:spLocks noGrp="1"/>
          </p:cNvSpPr>
          <p:nvPr>
            <p:ph type="sldNum" sz="quarter" idx="12"/>
          </p:nvPr>
        </p:nvSpPr>
        <p:spPr bwMode="auto">
          <a:noFill/>
          <a:ln>
            <a:miter lim="800000"/>
            <a:headEnd/>
            <a:tailEnd/>
          </a:ln>
        </p:spPr>
        <p:txBody>
          <a:bodyPr wrap="square" lIns="91440" tIns="45720" rIns="91440" bIns="45720" numCol="1" anchor="t" anchorCtr="0" compatLnSpc="1">
            <a:prstTxWarp prst="textNoShape">
              <a:avLst/>
            </a:prstTxWarp>
          </a:bodyPr>
          <a:lstStyle/>
          <a:p>
            <a:fld id="{A03DB868-0A59-4AF9-A1FA-1B3673B91981}" type="slidenum">
              <a:rPr lang="en-PH" smtClean="0"/>
              <a:pPr/>
              <a:t>48</a:t>
            </a:fld>
            <a:endParaRPr lang="en-PH" smtClean="0"/>
          </a:p>
        </p:txBody>
      </p:sp>
      <p:pic>
        <p:nvPicPr>
          <p:cNvPr id="39962" name="Picture 7"/>
          <p:cNvPicPr>
            <a:picLocks noChangeAspect="1" noChangeArrowheads="1"/>
          </p:cNvPicPr>
          <p:nvPr/>
        </p:nvPicPr>
        <p:blipFill>
          <a:blip r:embed="rId2" cstate="print"/>
          <a:srcRect/>
          <a:stretch>
            <a:fillRect/>
          </a:stretch>
        </p:blipFill>
        <p:spPr bwMode="auto">
          <a:xfrm>
            <a:off x="152400" y="6400800"/>
            <a:ext cx="381000" cy="217488"/>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759851" y="2096736"/>
            <a:ext cx="7572375" cy="2002106"/>
          </a:xfrm>
        </p:spPr>
        <p:txBody>
          <a:bodyPr/>
          <a:lstStyle/>
          <a:p>
            <a:r>
              <a:rPr lang="fil-PH" dirty="0" smtClean="0"/>
              <a:t>The EXAMINER’S HANDBOOK</a:t>
            </a:r>
            <a:endParaRPr lang="fil-PH" dirty="0"/>
          </a:p>
        </p:txBody>
      </p:sp>
      <p:sp>
        <p:nvSpPr>
          <p:cNvPr id="6" name="Subtitle 5"/>
          <p:cNvSpPr>
            <a:spLocks noGrp="1"/>
          </p:cNvSpPr>
          <p:nvPr>
            <p:ph type="subTitle" idx="1"/>
          </p:nvPr>
        </p:nvSpPr>
        <p:spPr/>
        <p:txBody>
          <a:bodyPr/>
          <a:lstStyle/>
          <a:p>
            <a:endParaRPr lang="fil-PH"/>
          </a:p>
        </p:txBody>
      </p:sp>
      <p:sp>
        <p:nvSpPr>
          <p:cNvPr id="3" name="Slide Number Placeholder 2"/>
          <p:cNvSpPr>
            <a:spLocks noGrp="1"/>
          </p:cNvSpPr>
          <p:nvPr>
            <p:ph type="sldNum" sz="quarter" idx="12"/>
          </p:nvPr>
        </p:nvSpPr>
        <p:spPr/>
        <p:txBody>
          <a:bodyPr/>
          <a:lstStyle/>
          <a:p>
            <a:fld id="{123F7771-3327-4F8A-BF69-CA24EFC23DA9}" type="slidenum">
              <a:rPr lang="fil-PH" smtClean="0"/>
              <a:pPr/>
              <a:t>49</a:t>
            </a:fld>
            <a:endParaRPr lang="fil-PH"/>
          </a:p>
        </p:txBody>
      </p:sp>
    </p:spTree>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86298"/>
            <a:ext cx="7620000" cy="904302"/>
          </a:xfrm>
        </p:spPr>
        <p:txBody>
          <a:bodyPr>
            <a:noAutofit/>
          </a:bodyPr>
          <a:lstStyle/>
          <a:p>
            <a:r>
              <a:rPr lang="en-US" sz="3200" b="1" dirty="0" smtClean="0">
                <a:effectLst>
                  <a:outerShdw blurRad="38100" dist="38100" dir="2700000" algn="tl">
                    <a:srgbClr val="000000">
                      <a:alpha val="43137"/>
                    </a:srgbClr>
                  </a:outerShdw>
                </a:effectLst>
                <a:ea typeface="Komika Axis *" pitchFamily="2" charset="0"/>
                <a:cs typeface="Komika Axis *" pitchFamily="2" charset="0"/>
              </a:rPr>
              <a:t>The Testing Staff at the Division Level </a:t>
            </a:r>
            <a:endParaRPr lang="fil-PH" sz="3200" b="1" dirty="0">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p:txBody>
          <a:bodyPr/>
          <a:lstStyle/>
          <a:p>
            <a:pPr>
              <a:defRPr/>
            </a:pPr>
            <a:fld id="{E116BE42-B008-4001-869D-2237CA79ACF9}" type="slidenum">
              <a:rPr lang="en-US" altLang="en-US" smtClean="0"/>
              <a:pPr>
                <a:defRPr/>
              </a:pPr>
              <a:t>5</a:t>
            </a:fld>
            <a:endParaRPr lang="en-US" altLang="en-US"/>
          </a:p>
        </p:txBody>
      </p:sp>
      <p:sp>
        <p:nvSpPr>
          <p:cNvPr id="39" name="TextBox 38"/>
          <p:cNvSpPr txBox="1"/>
          <p:nvPr/>
        </p:nvSpPr>
        <p:spPr>
          <a:xfrm>
            <a:off x="990600" y="6459172"/>
            <a:ext cx="6477000" cy="369332"/>
          </a:xfrm>
          <a:prstGeom prst="rect">
            <a:avLst/>
          </a:prstGeom>
          <a:noFill/>
        </p:spPr>
        <p:txBody>
          <a:bodyPr wrap="square" rtlCol="0">
            <a:spAutoFit/>
          </a:bodyPr>
          <a:lstStyle/>
          <a:p>
            <a:r>
              <a:rPr lang="fil-PH" dirty="0" smtClean="0"/>
              <a:t>*Assignment of the testing staff shall be done by the SDS.</a:t>
            </a:r>
            <a:endParaRPr lang="fil-PH" dirty="0"/>
          </a:p>
        </p:txBody>
      </p:sp>
      <p:grpSp>
        <p:nvGrpSpPr>
          <p:cNvPr id="37" name="Group 36"/>
          <p:cNvGrpSpPr/>
          <p:nvPr/>
        </p:nvGrpSpPr>
        <p:grpSpPr>
          <a:xfrm>
            <a:off x="1143000" y="1447800"/>
            <a:ext cx="6477000" cy="4953000"/>
            <a:chOff x="1066800" y="914400"/>
            <a:chExt cx="6553200" cy="5181600"/>
          </a:xfrm>
        </p:grpSpPr>
        <p:sp>
          <p:nvSpPr>
            <p:cNvPr id="7" name="Rectangle 6"/>
            <p:cNvSpPr/>
            <p:nvPr/>
          </p:nvSpPr>
          <p:spPr>
            <a:xfrm>
              <a:off x="1066800" y="914400"/>
              <a:ext cx="14478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l-PH" sz="1200" dirty="0" smtClean="0">
                  <a:solidFill>
                    <a:schemeClr val="tx1"/>
                  </a:solidFill>
                  <a:latin typeface="Trebuchet MS" pitchFamily="34" charset="0"/>
                </a:rPr>
                <a:t>Division Level</a:t>
              </a:r>
              <a:endParaRPr lang="fil-PH" sz="1200" dirty="0">
                <a:solidFill>
                  <a:schemeClr val="tx1"/>
                </a:solidFill>
                <a:latin typeface="Trebuchet MS" pitchFamily="34" charset="0"/>
              </a:endParaRPr>
            </a:p>
          </p:txBody>
        </p:sp>
        <p:sp>
          <p:nvSpPr>
            <p:cNvPr id="8" name="Rectangle 7"/>
            <p:cNvSpPr/>
            <p:nvPr/>
          </p:nvSpPr>
          <p:spPr>
            <a:xfrm>
              <a:off x="3810000" y="914400"/>
              <a:ext cx="9144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l-PH" sz="1200" dirty="0" smtClean="0">
                  <a:solidFill>
                    <a:schemeClr val="tx1"/>
                  </a:solidFill>
                  <a:latin typeface="Trebuchet MS" pitchFamily="34" charset="0"/>
                </a:rPr>
                <a:t>SDS*</a:t>
              </a:r>
              <a:endParaRPr lang="fil-PH" sz="1200" dirty="0">
                <a:solidFill>
                  <a:schemeClr val="tx1"/>
                </a:solidFill>
                <a:latin typeface="Trebuchet MS" pitchFamily="34" charset="0"/>
              </a:endParaRPr>
            </a:p>
          </p:txBody>
        </p:sp>
        <p:sp>
          <p:nvSpPr>
            <p:cNvPr id="9" name="Rectangle 8"/>
            <p:cNvSpPr/>
            <p:nvPr/>
          </p:nvSpPr>
          <p:spPr>
            <a:xfrm>
              <a:off x="3200400" y="1600200"/>
              <a:ext cx="9144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l-PH" sz="1200" dirty="0" smtClean="0">
                  <a:solidFill>
                    <a:schemeClr val="tx1"/>
                  </a:solidFill>
                  <a:latin typeface="Trebuchet MS" pitchFamily="34" charset="0"/>
                </a:rPr>
                <a:t>DTC</a:t>
              </a:r>
              <a:endParaRPr lang="fil-PH" sz="1200" dirty="0">
                <a:solidFill>
                  <a:schemeClr val="tx1"/>
                </a:solidFill>
                <a:latin typeface="Trebuchet MS" pitchFamily="34" charset="0"/>
              </a:endParaRPr>
            </a:p>
          </p:txBody>
        </p:sp>
        <p:sp>
          <p:nvSpPr>
            <p:cNvPr id="10" name="Rectangle 9"/>
            <p:cNvSpPr/>
            <p:nvPr/>
          </p:nvSpPr>
          <p:spPr>
            <a:xfrm>
              <a:off x="4495800" y="1600200"/>
              <a:ext cx="9144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l-PH" sz="1200" dirty="0" smtClean="0">
                  <a:solidFill>
                    <a:schemeClr val="tx1"/>
                  </a:solidFill>
                  <a:latin typeface="Trebuchet MS" pitchFamily="34" charset="0"/>
                </a:rPr>
                <a:t>PSS</a:t>
              </a:r>
              <a:endParaRPr lang="fil-PH" sz="1200" dirty="0">
                <a:solidFill>
                  <a:schemeClr val="tx1"/>
                </a:solidFill>
                <a:latin typeface="Trebuchet MS" pitchFamily="34" charset="0"/>
              </a:endParaRPr>
            </a:p>
          </p:txBody>
        </p:sp>
        <p:sp>
          <p:nvSpPr>
            <p:cNvPr id="12" name="Rectangle 11"/>
            <p:cNvSpPr/>
            <p:nvPr/>
          </p:nvSpPr>
          <p:spPr>
            <a:xfrm>
              <a:off x="1066800" y="2895600"/>
              <a:ext cx="14478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l-PH" sz="1200" dirty="0" smtClean="0">
                  <a:solidFill>
                    <a:schemeClr val="tx1"/>
                  </a:solidFill>
                  <a:latin typeface="Trebuchet MS" pitchFamily="34" charset="0"/>
                </a:rPr>
                <a:t>School Level</a:t>
              </a:r>
              <a:endParaRPr lang="fil-PH" sz="1200" dirty="0">
                <a:solidFill>
                  <a:schemeClr val="tx1"/>
                </a:solidFill>
                <a:latin typeface="Trebuchet MS" pitchFamily="34" charset="0"/>
              </a:endParaRPr>
            </a:p>
          </p:txBody>
        </p:sp>
        <p:sp>
          <p:nvSpPr>
            <p:cNvPr id="13" name="Rectangle 12"/>
            <p:cNvSpPr/>
            <p:nvPr/>
          </p:nvSpPr>
          <p:spPr>
            <a:xfrm>
              <a:off x="3200400" y="3429000"/>
              <a:ext cx="22860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l-PH" sz="1200" dirty="0" smtClean="0">
                  <a:solidFill>
                    <a:schemeClr val="tx1"/>
                  </a:solidFill>
                  <a:latin typeface="Trebuchet MS" pitchFamily="34" charset="0"/>
                </a:rPr>
                <a:t>School Head/ Chief Examiner</a:t>
              </a:r>
              <a:endParaRPr lang="fil-PH" sz="1200" dirty="0">
                <a:solidFill>
                  <a:schemeClr val="tx1"/>
                </a:solidFill>
                <a:latin typeface="Trebuchet MS" pitchFamily="34" charset="0"/>
              </a:endParaRPr>
            </a:p>
          </p:txBody>
        </p:sp>
        <p:sp>
          <p:nvSpPr>
            <p:cNvPr id="14" name="Rectangle 13"/>
            <p:cNvSpPr/>
            <p:nvPr/>
          </p:nvSpPr>
          <p:spPr>
            <a:xfrm>
              <a:off x="3200400" y="4267200"/>
              <a:ext cx="22860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l-PH" sz="1200" dirty="0" smtClean="0">
                  <a:solidFill>
                    <a:schemeClr val="tx1"/>
                  </a:solidFill>
                  <a:latin typeface="Trebuchet MS" pitchFamily="34" charset="0"/>
                </a:rPr>
                <a:t>School Testing Coordinator</a:t>
              </a:r>
              <a:endParaRPr lang="fil-PH" sz="1200" dirty="0">
                <a:solidFill>
                  <a:schemeClr val="tx1"/>
                </a:solidFill>
                <a:latin typeface="Trebuchet MS" pitchFamily="34" charset="0"/>
              </a:endParaRPr>
            </a:p>
          </p:txBody>
        </p:sp>
        <p:sp>
          <p:nvSpPr>
            <p:cNvPr id="15" name="Rectangle 14"/>
            <p:cNvSpPr/>
            <p:nvPr/>
          </p:nvSpPr>
          <p:spPr>
            <a:xfrm>
              <a:off x="5791200" y="4800600"/>
              <a:ext cx="18288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l-PH" sz="1200" dirty="0" smtClean="0">
                  <a:solidFill>
                    <a:schemeClr val="tx1"/>
                  </a:solidFill>
                  <a:latin typeface="Trebuchet MS" pitchFamily="34" charset="0"/>
                </a:rPr>
                <a:t>Room Supervisors</a:t>
              </a:r>
              <a:endParaRPr lang="fil-PH" sz="1200" dirty="0">
                <a:solidFill>
                  <a:schemeClr val="tx1"/>
                </a:solidFill>
                <a:latin typeface="Trebuchet MS" pitchFamily="34" charset="0"/>
              </a:endParaRPr>
            </a:p>
          </p:txBody>
        </p:sp>
        <p:sp>
          <p:nvSpPr>
            <p:cNvPr id="16" name="Rectangle 15"/>
            <p:cNvSpPr/>
            <p:nvPr/>
          </p:nvSpPr>
          <p:spPr>
            <a:xfrm>
              <a:off x="2514600" y="5638800"/>
              <a:ext cx="6096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l-PH" sz="1200" dirty="0" smtClean="0">
                  <a:solidFill>
                    <a:schemeClr val="tx1"/>
                  </a:solidFill>
                  <a:latin typeface="Trebuchet MS" pitchFamily="34" charset="0"/>
                </a:rPr>
                <a:t>RE </a:t>
              </a:r>
              <a:r>
                <a:rPr lang="fil-PH" sz="1200" baseline="-25000" dirty="0" smtClean="0">
                  <a:solidFill>
                    <a:schemeClr val="tx1"/>
                  </a:solidFill>
                  <a:latin typeface="Trebuchet MS" pitchFamily="34" charset="0"/>
                </a:rPr>
                <a:t>1</a:t>
              </a:r>
              <a:endParaRPr lang="fil-PH" sz="1200" baseline="-25000" dirty="0">
                <a:solidFill>
                  <a:schemeClr val="tx1"/>
                </a:solidFill>
                <a:latin typeface="Trebuchet MS" pitchFamily="34" charset="0"/>
              </a:endParaRPr>
            </a:p>
          </p:txBody>
        </p:sp>
        <p:sp>
          <p:nvSpPr>
            <p:cNvPr id="17" name="Rectangle 16"/>
            <p:cNvSpPr/>
            <p:nvPr/>
          </p:nvSpPr>
          <p:spPr>
            <a:xfrm>
              <a:off x="3276600" y="5638800"/>
              <a:ext cx="6096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l-PH" sz="1200" dirty="0" smtClean="0">
                  <a:solidFill>
                    <a:schemeClr val="tx1"/>
                  </a:solidFill>
                  <a:latin typeface="Trebuchet MS" pitchFamily="34" charset="0"/>
                </a:rPr>
                <a:t>RE </a:t>
              </a:r>
              <a:r>
                <a:rPr lang="fil-PH" sz="1200" baseline="-25000" dirty="0" smtClean="0">
                  <a:solidFill>
                    <a:schemeClr val="tx1"/>
                  </a:solidFill>
                  <a:latin typeface="Trebuchet MS" pitchFamily="34" charset="0"/>
                </a:rPr>
                <a:t>2</a:t>
              </a:r>
              <a:endParaRPr lang="fil-PH" sz="1200" dirty="0">
                <a:solidFill>
                  <a:schemeClr val="tx1"/>
                </a:solidFill>
                <a:latin typeface="Trebuchet MS" pitchFamily="34" charset="0"/>
              </a:endParaRPr>
            </a:p>
          </p:txBody>
        </p:sp>
        <p:sp>
          <p:nvSpPr>
            <p:cNvPr id="18" name="Rectangle 17"/>
            <p:cNvSpPr/>
            <p:nvPr/>
          </p:nvSpPr>
          <p:spPr>
            <a:xfrm>
              <a:off x="4038600" y="5638800"/>
              <a:ext cx="6096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l-PH" sz="1200" dirty="0" smtClean="0">
                  <a:solidFill>
                    <a:schemeClr val="tx1"/>
                  </a:solidFill>
                  <a:latin typeface="Trebuchet MS" pitchFamily="34" charset="0"/>
                </a:rPr>
                <a:t>RE </a:t>
              </a:r>
              <a:r>
                <a:rPr lang="fil-PH" sz="1200" baseline="-25000" dirty="0" smtClean="0">
                  <a:solidFill>
                    <a:schemeClr val="tx1"/>
                  </a:solidFill>
                  <a:latin typeface="Trebuchet MS" pitchFamily="34" charset="0"/>
                </a:rPr>
                <a:t>3</a:t>
              </a:r>
              <a:endParaRPr lang="fil-PH" sz="1200" dirty="0">
                <a:solidFill>
                  <a:schemeClr val="tx1"/>
                </a:solidFill>
                <a:latin typeface="Trebuchet MS" pitchFamily="34" charset="0"/>
              </a:endParaRPr>
            </a:p>
          </p:txBody>
        </p:sp>
        <p:sp>
          <p:nvSpPr>
            <p:cNvPr id="19" name="Rectangle 18"/>
            <p:cNvSpPr/>
            <p:nvPr/>
          </p:nvSpPr>
          <p:spPr>
            <a:xfrm>
              <a:off x="4876800" y="5638800"/>
              <a:ext cx="6096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l-PH" sz="1200" dirty="0" smtClean="0">
                  <a:solidFill>
                    <a:schemeClr val="tx1"/>
                  </a:solidFill>
                  <a:latin typeface="Trebuchet MS" pitchFamily="34" charset="0"/>
                </a:rPr>
                <a:t>RE </a:t>
              </a:r>
              <a:r>
                <a:rPr lang="fil-PH" sz="1200" baseline="-25000" dirty="0" smtClean="0">
                  <a:solidFill>
                    <a:schemeClr val="tx1"/>
                  </a:solidFill>
                  <a:latin typeface="Trebuchet MS" pitchFamily="34" charset="0"/>
                </a:rPr>
                <a:t>4</a:t>
              </a:r>
              <a:endParaRPr lang="fil-PH" sz="1200" dirty="0">
                <a:solidFill>
                  <a:schemeClr val="tx1"/>
                </a:solidFill>
                <a:latin typeface="Trebuchet MS" pitchFamily="34" charset="0"/>
              </a:endParaRPr>
            </a:p>
          </p:txBody>
        </p:sp>
        <p:cxnSp>
          <p:nvCxnSpPr>
            <p:cNvPr id="21" name="Straight Connector 20"/>
            <p:cNvCxnSpPr>
              <a:stCxn id="7" idx="3"/>
              <a:endCxn id="8" idx="1"/>
            </p:cNvCxnSpPr>
            <p:nvPr/>
          </p:nvCxnSpPr>
          <p:spPr>
            <a:xfrm>
              <a:off x="2514600" y="1143000"/>
              <a:ext cx="1295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8" idx="2"/>
              <a:endCxn id="9" idx="0"/>
            </p:cNvCxnSpPr>
            <p:nvPr/>
          </p:nvCxnSpPr>
          <p:spPr>
            <a:xfrm rot="5400000">
              <a:off x="3848100" y="1181100"/>
              <a:ext cx="2286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8" idx="2"/>
              <a:endCxn id="10" idx="0"/>
            </p:cNvCxnSpPr>
            <p:nvPr/>
          </p:nvCxnSpPr>
          <p:spPr>
            <a:xfrm rot="16200000" flipH="1">
              <a:off x="4495800" y="1143000"/>
              <a:ext cx="228600"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5400000">
              <a:off x="3505994" y="2209006"/>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657600" y="2362200"/>
              <a:ext cx="1295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13" idx="0"/>
            </p:cNvCxnSpPr>
            <p:nvPr/>
          </p:nvCxnSpPr>
          <p:spPr>
            <a:xfrm rot="5400000" flipH="1" flipV="1">
              <a:off x="3810000" y="2895600"/>
              <a:ext cx="1066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4801394" y="2209006"/>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12" idx="3"/>
            </p:cNvCxnSpPr>
            <p:nvPr/>
          </p:nvCxnSpPr>
          <p:spPr>
            <a:xfrm>
              <a:off x="2514600" y="3124200"/>
              <a:ext cx="1828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13" idx="2"/>
              <a:endCxn id="14" idx="0"/>
            </p:cNvCxnSpPr>
            <p:nvPr/>
          </p:nvCxnSpPr>
          <p:spPr>
            <a:xfrm rot="5400000">
              <a:off x="4152900" y="4076700"/>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15" idx="1"/>
            </p:cNvCxnSpPr>
            <p:nvPr/>
          </p:nvCxnSpPr>
          <p:spPr>
            <a:xfrm rot="10800000">
              <a:off x="4343400" y="5029200"/>
              <a:ext cx="1447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14" idx="2"/>
            </p:cNvCxnSpPr>
            <p:nvPr/>
          </p:nvCxnSpPr>
          <p:spPr>
            <a:xfrm rot="5400000">
              <a:off x="4000500" y="5067300"/>
              <a:ext cx="685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2819400" y="5410200"/>
              <a:ext cx="3200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a:endCxn id="16" idx="0"/>
            </p:cNvCxnSpPr>
            <p:nvPr/>
          </p:nvCxnSpPr>
          <p:spPr>
            <a:xfrm rot="5400000">
              <a:off x="2705100" y="5524500"/>
              <a:ext cx="228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5400000">
              <a:off x="3467894" y="5523706"/>
              <a:ext cx="228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5400000">
              <a:off x="5068094" y="5523706"/>
              <a:ext cx="228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5400000">
              <a:off x="5906294" y="5523706"/>
              <a:ext cx="228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5638800" y="5638800"/>
              <a:ext cx="6096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l-PH" sz="1200" dirty="0" smtClean="0">
                  <a:solidFill>
                    <a:schemeClr val="tx1"/>
                  </a:solidFill>
                  <a:latin typeface="Trebuchet MS" pitchFamily="34" charset="0"/>
                </a:rPr>
                <a:t>RE </a:t>
              </a:r>
              <a:r>
                <a:rPr lang="fil-PH" sz="1200" baseline="-25000" dirty="0" smtClean="0">
                  <a:solidFill>
                    <a:schemeClr val="tx1"/>
                  </a:solidFill>
                  <a:latin typeface="Trebuchet MS" pitchFamily="34" charset="0"/>
                </a:rPr>
                <a:t>n</a:t>
              </a:r>
              <a:endParaRPr lang="fil-PH" sz="1200" dirty="0">
                <a:solidFill>
                  <a:schemeClr val="tx1"/>
                </a:solidFill>
                <a:latin typeface="Trebuchet MS" pitchFamily="34" charset="0"/>
              </a:endParaRPr>
            </a:p>
          </p:txBody>
        </p:sp>
        <p:cxnSp>
          <p:nvCxnSpPr>
            <p:cNvPr id="41" name="Straight Connector 40"/>
            <p:cNvCxnSpPr/>
            <p:nvPr/>
          </p:nvCxnSpPr>
          <p:spPr>
            <a:xfrm rot="5400000">
              <a:off x="4229894" y="5523706"/>
              <a:ext cx="228600" cy="1588"/>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med">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381000"/>
          </a:xfrm>
        </p:spPr>
        <p:txBody>
          <a:bodyPr>
            <a:normAutofit fontScale="90000"/>
          </a:bodyPr>
          <a:lstStyle/>
          <a:p>
            <a:pPr algn="ctr"/>
            <a:r>
              <a:rPr lang="fil-PH" b="1" dirty="0" smtClean="0">
                <a:solidFill>
                  <a:srgbClr val="7030A0"/>
                </a:solidFill>
                <a:effectLst>
                  <a:outerShdw blurRad="38100" dist="38100" dir="2700000" algn="tl">
                    <a:srgbClr val="000000">
                      <a:alpha val="43137"/>
                    </a:srgbClr>
                  </a:outerShdw>
                </a:effectLst>
              </a:rPr>
              <a:t>NCAE Test Administration Scheme: Swapping of TBs</a:t>
            </a:r>
            <a:endParaRPr lang="fil-PH" b="1" dirty="0">
              <a:solidFill>
                <a:srgbClr val="7030A0"/>
              </a:solidFill>
              <a:effectLst>
                <a:outerShdw blurRad="38100" dist="38100" dir="2700000" algn="tl">
                  <a:srgbClr val="000000">
                    <a:alpha val="43137"/>
                  </a:srgbClr>
                </a:outerShdw>
              </a:effectLst>
            </a:endParaRPr>
          </a:p>
        </p:txBody>
      </p:sp>
      <p:graphicFrame>
        <p:nvGraphicFramePr>
          <p:cNvPr id="5" name="Content Placeholder 4"/>
          <p:cNvGraphicFramePr>
            <a:graphicFrameLocks noGrp="1"/>
          </p:cNvGraphicFramePr>
          <p:nvPr>
            <p:ph idx="1"/>
          </p:nvPr>
        </p:nvGraphicFramePr>
        <p:xfrm>
          <a:off x="0" y="457200"/>
          <a:ext cx="9144000" cy="640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123F7771-3327-4F8A-BF69-CA24EFC23DA9}" type="slidenum">
              <a:rPr lang="fil-PH" smtClean="0"/>
              <a:pPr/>
              <a:t>50</a:t>
            </a:fld>
            <a:endParaRPr lang="fil-PH"/>
          </a:p>
        </p:txBody>
      </p:sp>
      <p:cxnSp>
        <p:nvCxnSpPr>
          <p:cNvPr id="7" name="Straight Connector 6"/>
          <p:cNvCxnSpPr/>
          <p:nvPr/>
        </p:nvCxnSpPr>
        <p:spPr>
          <a:xfrm rot="5400000">
            <a:off x="1371600" y="3657600"/>
            <a:ext cx="6400800" cy="1588"/>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Right Arrow 7"/>
          <p:cNvSpPr/>
          <p:nvPr/>
        </p:nvSpPr>
        <p:spPr>
          <a:xfrm>
            <a:off x="152400" y="1981200"/>
            <a:ext cx="990600" cy="914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l-PH" dirty="0" smtClean="0"/>
              <a:t>AM</a:t>
            </a:r>
            <a:endParaRPr lang="fil-PH" dirty="0"/>
          </a:p>
        </p:txBody>
      </p:sp>
      <p:sp>
        <p:nvSpPr>
          <p:cNvPr id="9" name="Right Arrow 8"/>
          <p:cNvSpPr/>
          <p:nvPr/>
        </p:nvSpPr>
        <p:spPr>
          <a:xfrm>
            <a:off x="228600" y="4495800"/>
            <a:ext cx="990600" cy="914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l-PH" dirty="0" smtClean="0"/>
              <a:t>PM</a:t>
            </a:r>
            <a:endParaRPr lang="fil-PH" dirty="0"/>
          </a:p>
        </p:txBody>
      </p:sp>
      <p:sp>
        <p:nvSpPr>
          <p:cNvPr id="10" name="Rectangle 9"/>
          <p:cNvSpPr/>
          <p:nvPr/>
        </p:nvSpPr>
        <p:spPr>
          <a:xfrm>
            <a:off x="2133600" y="533400"/>
            <a:ext cx="1219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l-PH" dirty="0" smtClean="0"/>
              <a:t>ODD</a:t>
            </a:r>
            <a:endParaRPr lang="fil-PH" dirty="0"/>
          </a:p>
        </p:txBody>
      </p:sp>
      <p:sp>
        <p:nvSpPr>
          <p:cNvPr id="11" name="Rectangle 10"/>
          <p:cNvSpPr/>
          <p:nvPr/>
        </p:nvSpPr>
        <p:spPr>
          <a:xfrm>
            <a:off x="5791200" y="533400"/>
            <a:ext cx="1219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l-PH" dirty="0" smtClean="0"/>
              <a:t>EVEN</a:t>
            </a:r>
            <a:endParaRPr lang="fil-PH"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il-PH" b="1" dirty="0" smtClean="0">
                <a:effectLst>
                  <a:outerShdw blurRad="38100" dist="38100" dir="2700000" algn="tl">
                    <a:srgbClr val="000000">
                      <a:alpha val="43137"/>
                    </a:srgbClr>
                  </a:outerShdw>
                </a:effectLst>
              </a:rPr>
              <a:t>On the Storage of Examiner’s Handbook and Replicas of Name Grid</a:t>
            </a:r>
            <a:endParaRPr lang="fil-PH" b="1" dirty="0">
              <a:effectLst>
                <a:outerShdw blurRad="38100" dist="38100" dir="2700000" algn="tl">
                  <a:srgbClr val="000000">
                    <a:alpha val="43137"/>
                  </a:srgbClr>
                </a:outerShdw>
              </a:effectLst>
            </a:endParaRPr>
          </a:p>
        </p:txBody>
      </p:sp>
      <p:sp>
        <p:nvSpPr>
          <p:cNvPr id="4" name="Content Placeholder 3"/>
          <p:cNvSpPr>
            <a:spLocks noGrp="1"/>
          </p:cNvSpPr>
          <p:nvPr>
            <p:ph idx="1"/>
          </p:nvPr>
        </p:nvSpPr>
        <p:spPr>
          <a:xfrm>
            <a:off x="737424" y="1600200"/>
            <a:ext cx="7467600" cy="4572000"/>
          </a:xfrm>
        </p:spPr>
        <p:txBody>
          <a:bodyPr>
            <a:normAutofit fontScale="92500" lnSpcReduction="10000"/>
          </a:bodyPr>
          <a:lstStyle/>
          <a:p>
            <a:pPr marL="411163" indent="-411163" algn="just" defTabSz="1096963">
              <a:lnSpc>
                <a:spcPct val="110000"/>
              </a:lnSpc>
              <a:spcBef>
                <a:spcPts val="200"/>
              </a:spcBef>
              <a:buFont typeface="Wingdings" pitchFamily="2" charset="2"/>
              <a:buChar char="v"/>
            </a:pPr>
            <a:r>
              <a:rPr lang="en-US" sz="2800" dirty="0" smtClean="0">
                <a:ea typeface="MV Boli" pitchFamily="2" charset="0"/>
                <a:cs typeface="MV Boli" pitchFamily="2" charset="0"/>
              </a:rPr>
              <a:t>EH will be stored in the Division Office. Name Grid replicas will be stored in the schools or testing centers. Both documents are for future use.</a:t>
            </a:r>
          </a:p>
          <a:p>
            <a:pPr marL="411163" indent="-411163" algn="just" defTabSz="1096963">
              <a:lnSpc>
                <a:spcPct val="110000"/>
              </a:lnSpc>
              <a:spcBef>
                <a:spcPts val="200"/>
              </a:spcBef>
              <a:buFont typeface="Wingdings" pitchFamily="2" charset="2"/>
              <a:buChar char="v"/>
            </a:pPr>
            <a:endParaRPr lang="en-US" sz="2800" dirty="0" smtClean="0">
              <a:ea typeface="MV Boli" pitchFamily="2" charset="0"/>
              <a:cs typeface="MV Boli" pitchFamily="2" charset="0"/>
            </a:endParaRPr>
          </a:p>
          <a:p>
            <a:pPr marL="411163" indent="-411163" algn="just" defTabSz="1096963">
              <a:lnSpc>
                <a:spcPct val="110000"/>
              </a:lnSpc>
              <a:spcBef>
                <a:spcPts val="200"/>
              </a:spcBef>
              <a:buFont typeface="Wingdings" pitchFamily="2" charset="2"/>
              <a:buChar char="v"/>
            </a:pPr>
            <a:r>
              <a:rPr lang="en-US" sz="2800" dirty="0" smtClean="0">
                <a:ea typeface="MV Boli" pitchFamily="2" charset="0"/>
                <a:cs typeface="MV Boli" pitchFamily="2" charset="0"/>
              </a:rPr>
              <a:t>Replicas of the name grid and Board Work intended for each testing program should be properly stored and utilized in each school. These </a:t>
            </a:r>
            <a:r>
              <a:rPr lang="fil-PH" sz="2800" dirty="0" smtClean="0"/>
              <a:t>are generic to all testing programs; hence, may be used in future testing activities in case no reprints will be provided.</a:t>
            </a:r>
          </a:p>
          <a:p>
            <a:pPr>
              <a:buNone/>
            </a:pPr>
            <a:endParaRPr lang="fil-PH" sz="2800" dirty="0"/>
          </a:p>
        </p:txBody>
      </p:sp>
      <p:sp>
        <p:nvSpPr>
          <p:cNvPr id="3" name="Slide Number Placeholder 2"/>
          <p:cNvSpPr>
            <a:spLocks noGrp="1"/>
          </p:cNvSpPr>
          <p:nvPr>
            <p:ph type="sldNum" sz="quarter" idx="12"/>
          </p:nvPr>
        </p:nvSpPr>
        <p:spPr/>
        <p:txBody>
          <a:bodyPr/>
          <a:lstStyle/>
          <a:p>
            <a:fld id="{123F7771-3327-4F8A-BF69-CA24EFC23DA9}" type="slidenum">
              <a:rPr lang="fil-PH" smtClean="0"/>
              <a:pPr/>
              <a:t>51</a:t>
            </a:fld>
            <a:endParaRPr lang="fil-PH"/>
          </a:p>
        </p:txBody>
      </p:sp>
    </p:spTree>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95400"/>
            <a:ext cx="7772400" cy="533400"/>
          </a:xfrm>
        </p:spPr>
        <p:txBody>
          <a:bodyPr>
            <a:normAutofit/>
          </a:bodyPr>
          <a:lstStyle/>
          <a:p>
            <a:r>
              <a:rPr lang="fil-PH" b="1" dirty="0" smtClean="0"/>
              <a:t>The Schools Division Superintendent (SDS) shall:</a:t>
            </a:r>
            <a:endParaRPr lang="fil-PH" b="1" dirty="0"/>
          </a:p>
        </p:txBody>
      </p:sp>
      <p:sp>
        <p:nvSpPr>
          <p:cNvPr id="3" name="Slide Number Placeholder 2"/>
          <p:cNvSpPr>
            <a:spLocks noGrp="1"/>
          </p:cNvSpPr>
          <p:nvPr>
            <p:ph type="sldNum" sz="quarter" idx="12"/>
          </p:nvPr>
        </p:nvSpPr>
        <p:spPr/>
        <p:txBody>
          <a:bodyPr/>
          <a:lstStyle/>
          <a:p>
            <a:fld id="{123F7771-3327-4F8A-BF69-CA24EFC23DA9}" type="slidenum">
              <a:rPr lang="fil-PH" smtClean="0"/>
              <a:pPr/>
              <a:t>6</a:t>
            </a:fld>
            <a:endParaRPr lang="fil-PH"/>
          </a:p>
        </p:txBody>
      </p:sp>
      <p:sp>
        <p:nvSpPr>
          <p:cNvPr id="5" name="Title 1"/>
          <p:cNvSpPr txBox="1">
            <a:spLocks/>
          </p:cNvSpPr>
          <p:nvPr/>
        </p:nvSpPr>
        <p:spPr>
          <a:xfrm>
            <a:off x="762000" y="498984"/>
            <a:ext cx="7772400" cy="685800"/>
          </a:xfrm>
          <a:prstGeom prst="rect">
            <a:avLst/>
          </a:prstGeom>
        </p:spPr>
        <p:txBody>
          <a:bodyPr bIns="91440" anchor="b" anchorCtr="0">
            <a:normAutofit fontScale="975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fil-PH" sz="3200" b="1" i="0" u="none" strike="noStrike" kern="1200" cap="none" spc="0" normalizeH="0" baseline="0" noProof="0" dirty="0" smtClean="0">
                <a:ln>
                  <a:noFill/>
                </a:ln>
                <a:effectLst>
                  <a:outerShdw blurRad="38100" dist="38100" dir="2700000" algn="tl">
                    <a:srgbClr val="000000">
                      <a:alpha val="43137"/>
                    </a:srgbClr>
                  </a:outerShdw>
                </a:effectLst>
                <a:uLnTx/>
                <a:uFillTx/>
                <a:latin typeface="+mj-lt"/>
                <a:ea typeface="+mj-ea"/>
                <a:cs typeface="+mj-cs"/>
              </a:rPr>
              <a:t>The Testing Staff</a:t>
            </a:r>
            <a:r>
              <a:rPr kumimoji="0" lang="fil-PH" sz="3200" b="1" i="0" u="none" strike="noStrike" kern="1200" cap="none" spc="0" normalizeH="0" noProof="0" dirty="0" smtClean="0">
                <a:ln>
                  <a:noFill/>
                </a:ln>
                <a:effectLst>
                  <a:outerShdw blurRad="38100" dist="38100" dir="2700000" algn="tl">
                    <a:srgbClr val="000000">
                      <a:alpha val="43137"/>
                    </a:srgbClr>
                  </a:outerShdw>
                </a:effectLst>
                <a:uLnTx/>
                <a:uFillTx/>
                <a:latin typeface="+mj-lt"/>
                <a:ea typeface="+mj-ea"/>
                <a:cs typeface="+mj-cs"/>
              </a:rPr>
              <a:t> </a:t>
            </a:r>
            <a:r>
              <a:rPr kumimoji="0" lang="fil-PH" sz="3200" b="1" i="0" u="none" strike="noStrike" kern="1200" cap="none" spc="0" normalizeH="0" baseline="0" noProof="0" dirty="0" smtClean="0">
                <a:ln>
                  <a:noFill/>
                </a:ln>
                <a:effectLst>
                  <a:outerShdw blurRad="38100" dist="38100" dir="2700000" algn="tl">
                    <a:srgbClr val="000000">
                      <a:alpha val="43137"/>
                    </a:srgbClr>
                  </a:outerShdw>
                </a:effectLst>
                <a:uLnTx/>
                <a:uFillTx/>
                <a:latin typeface="+mj-lt"/>
                <a:ea typeface="+mj-ea"/>
                <a:cs typeface="+mj-cs"/>
              </a:rPr>
              <a:t>and Their Roles</a:t>
            </a:r>
            <a:endParaRPr kumimoji="0" lang="fil-PH" sz="3200" b="1" i="0" u="none" strike="noStrike" kern="1200" cap="none" spc="0" normalizeH="0" baseline="0" noProof="0" dirty="0">
              <a:ln>
                <a:noFill/>
              </a:ln>
              <a:effectLst>
                <a:outerShdw blurRad="38100" dist="38100" dir="2700000" algn="tl">
                  <a:srgbClr val="000000">
                    <a:alpha val="43137"/>
                  </a:srgbClr>
                </a:outerShdw>
              </a:effectLst>
              <a:uLnTx/>
              <a:uFillTx/>
              <a:latin typeface="+mj-lt"/>
              <a:ea typeface="+mj-ea"/>
              <a:cs typeface="+mj-cs"/>
            </a:endParaRPr>
          </a:p>
        </p:txBody>
      </p:sp>
      <p:graphicFrame>
        <p:nvGraphicFramePr>
          <p:cNvPr id="6" name="Diagram 5"/>
          <p:cNvGraphicFramePr/>
          <p:nvPr/>
        </p:nvGraphicFramePr>
        <p:xfrm>
          <a:off x="304800" y="1905000"/>
          <a:ext cx="8534400" cy="487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8675" y="216312"/>
            <a:ext cx="7485512" cy="868362"/>
          </a:xfrm>
        </p:spPr>
        <p:txBody>
          <a:bodyPr>
            <a:normAutofit/>
          </a:bodyPr>
          <a:lstStyle/>
          <a:p>
            <a:r>
              <a:rPr lang="fil-PH" sz="3200" b="1" dirty="0" smtClean="0">
                <a:effectLst>
                  <a:outerShdw blurRad="38100" dist="38100" dir="2700000" algn="tl">
                    <a:srgbClr val="000000">
                      <a:alpha val="43137"/>
                    </a:srgbClr>
                  </a:outerShdw>
                </a:effectLst>
              </a:rPr>
              <a:t>The Division Testing Coordinator</a:t>
            </a:r>
            <a:endParaRPr lang="fil-PH" sz="32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41552" y="1447800"/>
            <a:ext cx="8153400" cy="4876800"/>
          </a:xfrm>
        </p:spPr>
        <p:txBody>
          <a:bodyPr>
            <a:normAutofit fontScale="85000" lnSpcReduction="20000"/>
          </a:bodyPr>
          <a:lstStyle/>
          <a:p>
            <a:pPr marL="514350" indent="-514350" algn="just">
              <a:lnSpc>
                <a:spcPct val="120000"/>
              </a:lnSpc>
              <a:buFont typeface="+mj-lt"/>
              <a:buAutoNum type="arabicPeriod"/>
            </a:pPr>
            <a:r>
              <a:rPr lang="fil-PH" sz="2400" dirty="0" smtClean="0"/>
              <a:t>Prepares accurately, with the assistance of PSS, the enrolment data using the prescribed format and corresponding guidelines.</a:t>
            </a:r>
          </a:p>
          <a:p>
            <a:pPr marL="514350" indent="-514350" algn="just">
              <a:lnSpc>
                <a:spcPct val="120000"/>
              </a:lnSpc>
              <a:buFont typeface="+mj-lt"/>
              <a:buAutoNum type="arabicPeriod"/>
            </a:pPr>
            <a:r>
              <a:rPr lang="fil-PH" sz="2400" dirty="0" smtClean="0"/>
              <a:t>On behalf of the SDS, the DTC chooses REs who are credible, trustworthy and with testing experience.</a:t>
            </a:r>
          </a:p>
          <a:p>
            <a:pPr marL="514350" indent="-514350" algn="just">
              <a:lnSpc>
                <a:spcPct val="120000"/>
              </a:lnSpc>
              <a:buFont typeface="+mj-lt"/>
              <a:buAutoNum type="arabicPeriod"/>
            </a:pPr>
            <a:r>
              <a:rPr lang="fil-PH" sz="2400" dirty="0" smtClean="0"/>
              <a:t>Orients the SHs or STCs prior to test administration.</a:t>
            </a:r>
          </a:p>
          <a:p>
            <a:pPr marL="514350" indent="-514350" algn="just">
              <a:lnSpc>
                <a:spcPct val="120000"/>
              </a:lnSpc>
              <a:buFont typeface="+mj-lt"/>
              <a:buAutoNum type="arabicPeriod"/>
            </a:pPr>
            <a:r>
              <a:rPr lang="fil-PH" sz="2400" dirty="0" smtClean="0"/>
              <a:t>Maintains the security and confidentiality of test materials received from the NETRC through a courier. Issues an Oath of Confidentiality for the SHs on this regard.</a:t>
            </a:r>
          </a:p>
          <a:p>
            <a:pPr marL="514350" indent="-514350" algn="just">
              <a:lnSpc>
                <a:spcPct val="120000"/>
              </a:lnSpc>
              <a:buFont typeface="+mj-lt"/>
              <a:buAutoNum type="arabicPeriod"/>
            </a:pPr>
            <a:r>
              <a:rPr lang="fil-PH" sz="2400" dirty="0" smtClean="0"/>
              <a:t>Examines the packing guide of  TMs upon receipt.</a:t>
            </a:r>
          </a:p>
          <a:p>
            <a:pPr marL="514350" indent="-514350" algn="just">
              <a:lnSpc>
                <a:spcPct val="120000"/>
              </a:lnSpc>
              <a:buFont typeface="+mj-lt"/>
              <a:buAutoNum type="arabicPeriod"/>
            </a:pPr>
            <a:r>
              <a:rPr lang="fil-PH" sz="2400" dirty="0" smtClean="0"/>
              <a:t>Notifies NETRC on the condition of TMs received.</a:t>
            </a:r>
          </a:p>
          <a:p>
            <a:pPr marL="514350" indent="-514350" algn="just">
              <a:lnSpc>
                <a:spcPct val="120000"/>
              </a:lnSpc>
              <a:buFont typeface="+mj-lt"/>
              <a:buAutoNum type="arabicPeriod"/>
            </a:pPr>
            <a:r>
              <a:rPr lang="fil-PH" sz="2400" dirty="0" smtClean="0"/>
              <a:t>Accounts all the TMs before final packing. </a:t>
            </a:r>
            <a:endParaRPr lang="fil-PH" sz="2400" dirty="0"/>
          </a:p>
        </p:txBody>
      </p:sp>
      <p:sp>
        <p:nvSpPr>
          <p:cNvPr id="4" name="Slide Number Placeholder 3"/>
          <p:cNvSpPr>
            <a:spLocks noGrp="1"/>
          </p:cNvSpPr>
          <p:nvPr>
            <p:ph type="sldNum" sz="quarter" idx="12"/>
          </p:nvPr>
        </p:nvSpPr>
        <p:spPr/>
        <p:txBody>
          <a:bodyPr/>
          <a:lstStyle/>
          <a:p>
            <a:fld id="{123F7771-3327-4F8A-BF69-CA24EFC23DA9}" type="slidenum">
              <a:rPr lang="fil-PH" smtClean="0"/>
              <a:pPr/>
              <a:t>7</a:t>
            </a:fld>
            <a:endParaRPr lang="fil-PH"/>
          </a:p>
        </p:txBody>
      </p:sp>
    </p:spTree>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6752"/>
            <a:ext cx="7772400" cy="827051"/>
          </a:xfrm>
        </p:spPr>
        <p:txBody>
          <a:bodyPr>
            <a:normAutofit/>
          </a:bodyPr>
          <a:lstStyle/>
          <a:p>
            <a:r>
              <a:rPr lang="fil-PH" sz="3200" b="1" dirty="0" smtClean="0">
                <a:effectLst>
                  <a:outerShdw blurRad="38100" dist="38100" dir="2700000" algn="tl">
                    <a:srgbClr val="000000">
                      <a:alpha val="43137"/>
                    </a:srgbClr>
                  </a:outerShdw>
                </a:effectLst>
              </a:rPr>
              <a:t>The Private School Supervisor</a:t>
            </a:r>
            <a:endParaRPr lang="fil-PH" sz="3200" b="1" dirty="0">
              <a:effectLst>
                <a:outerShdw blurRad="38100" dist="38100" dir="2700000" algn="tl">
                  <a:srgbClr val="000000">
                    <a:alpha val="43137"/>
                  </a:srgbClr>
                </a:outerShdw>
              </a:effectLst>
            </a:endParaRPr>
          </a:p>
        </p:txBody>
      </p:sp>
      <p:sp>
        <p:nvSpPr>
          <p:cNvPr id="4" name="Content Placeholder 3"/>
          <p:cNvSpPr>
            <a:spLocks noGrp="1"/>
          </p:cNvSpPr>
          <p:nvPr>
            <p:ph idx="1"/>
          </p:nvPr>
        </p:nvSpPr>
        <p:spPr>
          <a:xfrm>
            <a:off x="533400" y="1275736"/>
            <a:ext cx="8229600" cy="5562600"/>
          </a:xfrm>
        </p:spPr>
        <p:txBody>
          <a:bodyPr>
            <a:noAutofit/>
          </a:bodyPr>
          <a:lstStyle/>
          <a:p>
            <a:pPr marL="539496" indent="-457200" fontAlgn="auto">
              <a:lnSpc>
                <a:spcPct val="100000"/>
              </a:lnSpc>
              <a:spcAft>
                <a:spcPts val="0"/>
              </a:spcAft>
              <a:buFont typeface="+mj-lt"/>
              <a:buAutoNum type="arabicPeriod"/>
              <a:defRPr/>
            </a:pPr>
            <a:r>
              <a:rPr lang="en-PH" sz="1600" dirty="0" smtClean="0">
                <a:ea typeface="Tahoma" pitchFamily="34" charset="0"/>
                <a:cs typeface="Tahoma" pitchFamily="34" charset="0"/>
              </a:rPr>
              <a:t>Disseminates information regarding the NCAE and </a:t>
            </a:r>
            <a:r>
              <a:rPr lang="en-PH" sz="1600" dirty="0" err="1" smtClean="0">
                <a:ea typeface="Tahoma" pitchFamily="34" charset="0"/>
                <a:cs typeface="Tahoma" pitchFamily="34" charset="0"/>
              </a:rPr>
              <a:t>DepED’s</a:t>
            </a:r>
            <a:r>
              <a:rPr lang="en-PH" sz="1600" dirty="0" smtClean="0">
                <a:ea typeface="Tahoma" pitchFamily="34" charset="0"/>
                <a:cs typeface="Tahoma" pitchFamily="34" charset="0"/>
              </a:rPr>
              <a:t> latest issuances on it to private schools in the division.</a:t>
            </a:r>
          </a:p>
          <a:p>
            <a:pPr marL="539496" indent="-457200" fontAlgn="auto">
              <a:lnSpc>
                <a:spcPct val="100000"/>
              </a:lnSpc>
              <a:spcAft>
                <a:spcPts val="0"/>
              </a:spcAft>
              <a:buFont typeface="+mj-lt"/>
              <a:buAutoNum type="arabicPeriod"/>
              <a:defRPr/>
            </a:pPr>
            <a:r>
              <a:rPr lang="en-PH" sz="1600" dirty="0" smtClean="0">
                <a:ea typeface="Tahoma" pitchFamily="34" charset="0"/>
                <a:cs typeface="Tahoma" pitchFamily="34" charset="0"/>
              </a:rPr>
              <a:t>Coordinates with private school principals regarding the conduct of the exam to its target clientele;  formulates an agreement with the SH regarding proper test administration.</a:t>
            </a:r>
          </a:p>
          <a:p>
            <a:pPr marL="539496" indent="-457200" fontAlgn="auto">
              <a:lnSpc>
                <a:spcPct val="100000"/>
              </a:lnSpc>
              <a:spcAft>
                <a:spcPts val="0"/>
              </a:spcAft>
              <a:buFont typeface="+mj-lt"/>
              <a:buAutoNum type="arabicPeriod"/>
              <a:defRPr/>
            </a:pPr>
            <a:r>
              <a:rPr lang="en-PH" sz="1600" dirty="0" smtClean="0">
                <a:ea typeface="Tahoma" pitchFamily="34" charset="0"/>
                <a:cs typeface="Tahoma" pitchFamily="34" charset="0"/>
              </a:rPr>
              <a:t>Checks closely if private schools operating without permit were included vis-à-vis the official list from the region.  The said schools should be excluded. Likewise, make sure schools with permit are still operating.</a:t>
            </a:r>
          </a:p>
          <a:p>
            <a:pPr marL="539496" indent="-457200">
              <a:lnSpc>
                <a:spcPct val="100000"/>
              </a:lnSpc>
              <a:buFont typeface="+mj-lt"/>
              <a:buAutoNum type="arabicPeriod"/>
            </a:pPr>
            <a:r>
              <a:rPr lang="en-PH" sz="1600" dirty="0" smtClean="0">
                <a:ea typeface="Tahoma" pitchFamily="34" charset="0"/>
                <a:cs typeface="Tahoma" pitchFamily="34" charset="0"/>
              </a:rPr>
              <a:t>Prepares and provides the DTC with the enrolment data on private schools to be tested, which will be used in the budget preparation and submitted to NETRC for the preparation of TMs.</a:t>
            </a:r>
          </a:p>
          <a:p>
            <a:pPr marL="539496" indent="-457200">
              <a:lnSpc>
                <a:spcPct val="100000"/>
              </a:lnSpc>
              <a:buFont typeface="+mj-lt"/>
              <a:buAutoNum type="arabicPeriod"/>
            </a:pPr>
            <a:r>
              <a:rPr lang="en-PH" sz="1600" dirty="0" smtClean="0">
                <a:ea typeface="Tahoma" pitchFamily="34" charset="0"/>
                <a:cs typeface="Tahoma" pitchFamily="34" charset="0"/>
              </a:rPr>
              <a:t>Assists the DTC in the echo-orientation in the Division Level for private schools.*</a:t>
            </a:r>
          </a:p>
          <a:p>
            <a:pPr marL="539496" indent="-457200">
              <a:lnSpc>
                <a:spcPct val="100000"/>
              </a:lnSpc>
              <a:buFont typeface="+mj-lt"/>
              <a:buAutoNum type="arabicPeriod"/>
            </a:pPr>
            <a:r>
              <a:rPr lang="en-PH" sz="1600" dirty="0" smtClean="0">
                <a:ea typeface="Tahoma" pitchFamily="34" charset="0"/>
                <a:cs typeface="Tahoma" pitchFamily="34" charset="0"/>
              </a:rPr>
              <a:t>Closely supervises the delivery and retrieval of TMs on testing day and assists the DTC in the accounting of TMs.</a:t>
            </a:r>
          </a:p>
          <a:p>
            <a:pPr marL="539496" indent="-457200">
              <a:lnSpc>
                <a:spcPct val="100000"/>
              </a:lnSpc>
              <a:buFont typeface="+mj-lt"/>
              <a:buAutoNum type="arabicPeriod"/>
            </a:pPr>
            <a:r>
              <a:rPr lang="en-PH" sz="1600" dirty="0" smtClean="0">
                <a:ea typeface="Tahoma" pitchFamily="34" charset="0"/>
                <a:cs typeface="Tahoma" pitchFamily="34" charset="0"/>
              </a:rPr>
              <a:t>Oversees the conduct of the test in private schools.</a:t>
            </a:r>
          </a:p>
          <a:p>
            <a:pPr marL="539496" indent="-457200">
              <a:lnSpc>
                <a:spcPct val="100000"/>
              </a:lnSpc>
              <a:buNone/>
            </a:pPr>
            <a:r>
              <a:rPr lang="en-PH" sz="1600" i="1" dirty="0" smtClean="0">
                <a:ea typeface="Tahoma" pitchFamily="34" charset="0"/>
                <a:cs typeface="Tahoma" pitchFamily="34" charset="0"/>
              </a:rPr>
              <a:t>*No extra funding from NETRC is provided for this activity.</a:t>
            </a:r>
          </a:p>
        </p:txBody>
      </p:sp>
      <p:sp>
        <p:nvSpPr>
          <p:cNvPr id="3" name="Slide Number Placeholder 2"/>
          <p:cNvSpPr>
            <a:spLocks noGrp="1"/>
          </p:cNvSpPr>
          <p:nvPr>
            <p:ph type="sldNum" sz="quarter" idx="12"/>
          </p:nvPr>
        </p:nvSpPr>
        <p:spPr/>
        <p:txBody>
          <a:bodyPr/>
          <a:lstStyle/>
          <a:p>
            <a:fld id="{123F7771-3327-4F8A-BF69-CA24EFC23DA9}" type="slidenum">
              <a:rPr lang="fil-PH" smtClean="0"/>
              <a:pPr/>
              <a:t>8</a:t>
            </a:fld>
            <a:endParaRPr lang="fil-PH"/>
          </a:p>
        </p:txBody>
      </p:sp>
    </p:spTree>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8001000" cy="946400"/>
          </a:xfrm>
        </p:spPr>
        <p:txBody>
          <a:bodyPr>
            <a:noAutofit/>
          </a:bodyPr>
          <a:lstStyle/>
          <a:p>
            <a:r>
              <a:rPr lang="en-US" sz="3200" b="1" dirty="0" smtClean="0">
                <a:effectLst>
                  <a:outerShdw blurRad="38100" dist="38100" dir="2700000" algn="tl">
                    <a:srgbClr val="000000">
                      <a:alpha val="43137"/>
                    </a:srgbClr>
                  </a:outerShdw>
                </a:effectLst>
                <a:ea typeface="Komika Axis *" pitchFamily="2" charset="0"/>
                <a:cs typeface="Komika Axis *" pitchFamily="2" charset="0"/>
              </a:rPr>
              <a:t>The Chief Examiner – School Head of the Testing Center</a:t>
            </a:r>
            <a:endParaRPr lang="fil-PH" sz="3200" b="1" dirty="0">
              <a:effectLst>
                <a:outerShdw blurRad="38100" dist="38100" dir="2700000" algn="tl">
                  <a:srgbClr val="000000">
                    <a:alpha val="43137"/>
                  </a:srgbClr>
                </a:outerShdw>
              </a:effectLst>
            </a:endParaRPr>
          </a:p>
        </p:txBody>
      </p:sp>
      <p:sp>
        <p:nvSpPr>
          <p:cNvPr id="6" name="Content Placeholder 5"/>
          <p:cNvSpPr>
            <a:spLocks noGrp="1"/>
          </p:cNvSpPr>
          <p:nvPr>
            <p:ph idx="1"/>
          </p:nvPr>
        </p:nvSpPr>
        <p:spPr>
          <a:xfrm>
            <a:off x="609600" y="1524000"/>
            <a:ext cx="8229600" cy="5181600"/>
          </a:xfrm>
        </p:spPr>
        <p:txBody>
          <a:bodyPr>
            <a:noAutofit/>
          </a:bodyPr>
          <a:lstStyle/>
          <a:p>
            <a:pPr marL="347663" indent="-347663" defTabSz="1096963">
              <a:lnSpc>
                <a:spcPct val="100000"/>
              </a:lnSpc>
              <a:spcBef>
                <a:spcPts val="0"/>
              </a:spcBef>
              <a:buFont typeface="Century Schoolbook" pitchFamily="18" charset="0"/>
              <a:buAutoNum type="arabicPeriod"/>
              <a:tabLst>
                <a:tab pos="347663" algn="l"/>
              </a:tabLst>
            </a:pPr>
            <a:r>
              <a:rPr lang="en-US" dirty="0" smtClean="0">
                <a:ea typeface="MV Boli" pitchFamily="2" charset="0"/>
                <a:cs typeface="MV Boli" pitchFamily="2" charset="0"/>
              </a:rPr>
              <a:t>Maintains the security and confidentiality of test materials received from the DTC after getting the TMs from the DTC (test boxes are opened on Examination Day);</a:t>
            </a:r>
          </a:p>
          <a:p>
            <a:pPr marL="347663" indent="-347663" defTabSz="1096963">
              <a:lnSpc>
                <a:spcPct val="100000"/>
              </a:lnSpc>
              <a:spcBef>
                <a:spcPts val="0"/>
              </a:spcBef>
              <a:buFont typeface="Century Schoolbook" pitchFamily="18" charset="0"/>
              <a:buAutoNum type="arabicPeriod"/>
              <a:tabLst>
                <a:tab pos="347663" algn="l"/>
              </a:tabLst>
            </a:pPr>
            <a:endParaRPr lang="en-US" dirty="0" smtClean="0">
              <a:ea typeface="MV Boli" pitchFamily="2" charset="0"/>
              <a:cs typeface="MV Boli" pitchFamily="2" charset="0"/>
            </a:endParaRPr>
          </a:p>
          <a:p>
            <a:pPr marL="347663" indent="-347663" defTabSz="1096963">
              <a:lnSpc>
                <a:spcPct val="100000"/>
              </a:lnSpc>
              <a:spcBef>
                <a:spcPts val="0"/>
              </a:spcBef>
              <a:buFont typeface="Century Schoolbook" pitchFamily="18" charset="0"/>
              <a:buAutoNum type="arabicPeriod"/>
              <a:tabLst>
                <a:tab pos="347663" algn="l"/>
              </a:tabLst>
            </a:pPr>
            <a:r>
              <a:rPr lang="en-US" dirty="0" smtClean="0">
                <a:ea typeface="MV Boli" pitchFamily="2" charset="0"/>
                <a:cs typeface="MV Boli" pitchFamily="2" charset="0"/>
              </a:rPr>
              <a:t>Accountable and responsible for all TMs received. This ends when the TMs are returned to the DTC;</a:t>
            </a:r>
          </a:p>
          <a:p>
            <a:pPr marL="347663" indent="-347663" defTabSz="1096963">
              <a:lnSpc>
                <a:spcPct val="100000"/>
              </a:lnSpc>
              <a:spcBef>
                <a:spcPts val="0"/>
              </a:spcBef>
              <a:buFont typeface="Century Schoolbook" pitchFamily="18" charset="0"/>
              <a:buAutoNum type="arabicPeriod"/>
              <a:tabLst>
                <a:tab pos="347663" algn="l"/>
              </a:tabLst>
            </a:pPr>
            <a:endParaRPr lang="en-US" dirty="0" smtClean="0">
              <a:ea typeface="MV Boli" pitchFamily="2" charset="0"/>
              <a:cs typeface="MV Boli" pitchFamily="2" charset="0"/>
            </a:endParaRPr>
          </a:p>
          <a:p>
            <a:pPr marL="347663" indent="-347663" defTabSz="1096963">
              <a:lnSpc>
                <a:spcPct val="100000"/>
              </a:lnSpc>
              <a:spcBef>
                <a:spcPts val="0"/>
              </a:spcBef>
              <a:buFont typeface="Century Schoolbook" pitchFamily="18" charset="0"/>
              <a:buAutoNum type="arabicPeriod"/>
              <a:tabLst>
                <a:tab pos="347663" algn="l"/>
              </a:tabLst>
            </a:pPr>
            <a:r>
              <a:rPr lang="en-US" dirty="0" smtClean="0">
                <a:ea typeface="MV Boli" pitchFamily="2" charset="0"/>
                <a:cs typeface="MV Boli" pitchFamily="2" charset="0"/>
              </a:rPr>
              <a:t>Assigns a room where all REs can be met before and after the test administration (distribution room);</a:t>
            </a:r>
          </a:p>
          <a:p>
            <a:pPr marL="347663" indent="-347663" defTabSz="1096963">
              <a:lnSpc>
                <a:spcPct val="100000"/>
              </a:lnSpc>
              <a:spcBef>
                <a:spcPts val="0"/>
              </a:spcBef>
              <a:buFont typeface="Century Schoolbook" pitchFamily="18" charset="0"/>
              <a:buAutoNum type="arabicPeriod"/>
              <a:tabLst>
                <a:tab pos="347663" algn="l"/>
              </a:tabLst>
            </a:pPr>
            <a:endParaRPr lang="en-US" dirty="0" smtClean="0">
              <a:ea typeface="MV Boli" pitchFamily="2" charset="0"/>
              <a:cs typeface="MV Boli" pitchFamily="2" charset="0"/>
            </a:endParaRPr>
          </a:p>
          <a:p>
            <a:pPr marL="347663" indent="-347663" defTabSz="1096963">
              <a:lnSpc>
                <a:spcPct val="100000"/>
              </a:lnSpc>
              <a:spcBef>
                <a:spcPts val="0"/>
              </a:spcBef>
              <a:buFont typeface="Century Schoolbook" pitchFamily="18" charset="0"/>
              <a:buAutoNum type="arabicPeriod"/>
              <a:tabLst>
                <a:tab pos="347663" algn="l"/>
              </a:tabLst>
            </a:pPr>
            <a:r>
              <a:rPr lang="en-US" dirty="0" smtClean="0">
                <a:ea typeface="MV Boli" pitchFamily="2" charset="0"/>
                <a:cs typeface="MV Boli" pitchFamily="2" charset="0"/>
              </a:rPr>
              <a:t>Counts all packs of TBs and/or ASs before releasing them to each RE;</a:t>
            </a:r>
          </a:p>
          <a:p>
            <a:pPr marL="347663" indent="-347663" defTabSz="1096963">
              <a:lnSpc>
                <a:spcPct val="100000"/>
              </a:lnSpc>
              <a:spcBef>
                <a:spcPts val="0"/>
              </a:spcBef>
              <a:buFont typeface="Century Schoolbook" pitchFamily="18" charset="0"/>
              <a:buAutoNum type="arabicPeriod" startAt="5"/>
              <a:tabLst>
                <a:tab pos="347663" algn="l"/>
              </a:tabLst>
            </a:pPr>
            <a:endParaRPr lang="en-US" dirty="0" smtClean="0">
              <a:ea typeface="MV Boli" pitchFamily="2" charset="0"/>
              <a:cs typeface="MV Boli" pitchFamily="2" charset="0"/>
            </a:endParaRPr>
          </a:p>
          <a:p>
            <a:pPr marL="347663" indent="-347663" defTabSz="1096963">
              <a:lnSpc>
                <a:spcPct val="100000"/>
              </a:lnSpc>
              <a:spcBef>
                <a:spcPts val="0"/>
              </a:spcBef>
              <a:buFont typeface="Century Schoolbook" pitchFamily="18" charset="0"/>
              <a:buAutoNum type="arabicPeriod" startAt="5"/>
              <a:tabLst>
                <a:tab pos="347663" algn="l"/>
              </a:tabLst>
            </a:pPr>
            <a:r>
              <a:rPr lang="en-US" dirty="0" smtClean="0">
                <a:ea typeface="MV Boli" pitchFamily="2" charset="0"/>
                <a:cs typeface="MV Boli" pitchFamily="2" charset="0"/>
              </a:rPr>
              <a:t>Records pertinent data about the test materials released to and received from the REs in the Accounting Form (Form 3) and Forms 4, 5, 6 and in the SSH;</a:t>
            </a:r>
          </a:p>
          <a:p>
            <a:pPr marL="723900" indent="-723900" defTabSz="1096963">
              <a:lnSpc>
                <a:spcPct val="100000"/>
              </a:lnSpc>
              <a:spcBef>
                <a:spcPts val="0"/>
              </a:spcBef>
              <a:buNone/>
            </a:pPr>
            <a:endParaRPr lang="en-US" sz="1600" dirty="0" smtClean="0">
              <a:ea typeface="MV Boli" pitchFamily="2" charset="0"/>
              <a:cs typeface="MV Boli" pitchFamily="2" charset="0"/>
            </a:endParaRPr>
          </a:p>
        </p:txBody>
      </p:sp>
      <p:sp>
        <p:nvSpPr>
          <p:cNvPr id="3" name="Slide Number Placeholder 2"/>
          <p:cNvSpPr>
            <a:spLocks noGrp="1"/>
          </p:cNvSpPr>
          <p:nvPr>
            <p:ph type="sldNum" sz="quarter" idx="12"/>
          </p:nvPr>
        </p:nvSpPr>
        <p:spPr/>
        <p:txBody>
          <a:bodyPr/>
          <a:lstStyle/>
          <a:p>
            <a:fld id="{123F7771-3327-4F8A-BF69-CA24EFC23DA9}" type="slidenum">
              <a:rPr lang="fil-PH" smtClean="0"/>
              <a:pPr/>
              <a:t>9</a:t>
            </a:fld>
            <a:endParaRPr lang="fil-PH"/>
          </a:p>
        </p:txBody>
      </p:sp>
    </p:spTree>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TS103431380</Template>
  <TotalTime>6515</TotalTime>
  <Words>3233</Words>
  <Application>Microsoft Office PowerPoint</Application>
  <PresentationFormat>On-screen Show (4:3)</PresentationFormat>
  <Paragraphs>725</Paragraphs>
  <Slides>51</Slides>
  <Notes>0</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Academic Literature 16x9</vt:lpstr>
      <vt:lpstr>The 2015 NCAE  Test Administration Guidelines</vt:lpstr>
      <vt:lpstr>Acronyms</vt:lpstr>
      <vt:lpstr>Responsibilities of the Testing Staff</vt:lpstr>
      <vt:lpstr>Roles of the Regional Testing Coordinator (RTC) in the Conduct of the NCAE and NAT </vt:lpstr>
      <vt:lpstr>The Testing Staff at the Division Level </vt:lpstr>
      <vt:lpstr>The Schools Division Superintendent (SDS) shall:</vt:lpstr>
      <vt:lpstr>The Division Testing Coordinator</vt:lpstr>
      <vt:lpstr>The Private School Supervisor</vt:lpstr>
      <vt:lpstr>The Chief Examiner – School Head of the Testing Center</vt:lpstr>
      <vt:lpstr>The Chief Examiner – School Head of the Testing Center</vt:lpstr>
      <vt:lpstr>The Room Examiner </vt:lpstr>
      <vt:lpstr>Slide 12</vt:lpstr>
      <vt:lpstr>The Room Supervisor</vt:lpstr>
      <vt:lpstr>The School Testing Coordinator</vt:lpstr>
      <vt:lpstr>Slide 15</vt:lpstr>
      <vt:lpstr>The Monitors</vt:lpstr>
      <vt:lpstr>Orientation at the Division Level</vt:lpstr>
      <vt:lpstr>The Enrolment Data, School ID and Learner Reference Number</vt:lpstr>
      <vt:lpstr>Guidelines in the Preparation of Enrolment Data</vt:lpstr>
      <vt:lpstr>Slide 20</vt:lpstr>
      <vt:lpstr>Guidelines on the Use of School IDs</vt:lpstr>
      <vt:lpstr>Discrepancy in the School ID  (School Header vs. EBEIS)</vt:lpstr>
      <vt:lpstr>Guidelines on the Use of  Learner Reference Number (LRN)</vt:lpstr>
      <vt:lpstr>Test Administration Guidelines</vt:lpstr>
      <vt:lpstr>Pre-Test Guidelines</vt:lpstr>
      <vt:lpstr>Pre-Test Guidelines</vt:lpstr>
      <vt:lpstr>Pre-Test Guidelines</vt:lpstr>
      <vt:lpstr>Pre-Test Guidelines</vt:lpstr>
      <vt:lpstr>Pre-Test Guidelines</vt:lpstr>
      <vt:lpstr>Pretest : Entrance and Seating Arrangement</vt:lpstr>
      <vt:lpstr>Instructions for the Recording of Time</vt:lpstr>
      <vt:lpstr>Filling Out the Scannable School Header (SSH)</vt:lpstr>
      <vt:lpstr>Filling Out the SSH</vt:lpstr>
      <vt:lpstr>Allocation of Test Booklets and Scannable Answer Sheets</vt:lpstr>
      <vt:lpstr>On Photocopied Answer Sheets</vt:lpstr>
      <vt:lpstr>The Forms</vt:lpstr>
      <vt:lpstr>Slide 37</vt:lpstr>
      <vt:lpstr>The Generic Forms   Form 1</vt:lpstr>
      <vt:lpstr>Form 2</vt:lpstr>
      <vt:lpstr>Form 3</vt:lpstr>
      <vt:lpstr>Form 4</vt:lpstr>
      <vt:lpstr>Forms 5 and 6</vt:lpstr>
      <vt:lpstr>Form 7</vt:lpstr>
      <vt:lpstr>Room Examiner’s Transmittal Report Envelope</vt:lpstr>
      <vt:lpstr>Chief Examiner’s Transmittal Report Envelope</vt:lpstr>
      <vt:lpstr>Oath of Confidentiality </vt:lpstr>
      <vt:lpstr>Re-issuance of ncae cor</vt:lpstr>
      <vt:lpstr>NCAE COR Request Form</vt:lpstr>
      <vt:lpstr>The EXAMINER’S HANDBOOK</vt:lpstr>
      <vt:lpstr>NCAE Test Administration Scheme: Swapping of TBs</vt:lpstr>
      <vt:lpstr>On the Storage of Examiner’s Handbook and Replicas of Name Grid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2012 NCAE  Test Administration Guidelines</dc:title>
  <dc:creator>pdcabuyadao</dc:creator>
  <cp:lastModifiedBy>JESS</cp:lastModifiedBy>
  <cp:revision>575</cp:revision>
  <dcterms:created xsi:type="dcterms:W3CDTF">2012-03-02T03:17:01Z</dcterms:created>
  <dcterms:modified xsi:type="dcterms:W3CDTF">2015-08-14T08:39:00Z</dcterms:modified>
</cp:coreProperties>
</file>