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728" autoAdjust="0"/>
  </p:normalViewPr>
  <p:slideViewPr>
    <p:cSldViewPr>
      <p:cViewPr varScale="1">
        <p:scale>
          <a:sx n="46" d="100"/>
          <a:sy n="46" d="100"/>
        </p:scale>
        <p:origin x="-7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894B-0654-43A0-AECC-A09472AB09AA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1D09-A266-46D6-84A7-8518279EE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2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简单的说：让一个团队同时工作在同一个项目而不产生冲突等不同步问题。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1D09-A266-46D6-84A7-8518279EE1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4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2010-09-17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ortoisesvn.net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visualsvn.com/visualsvn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ubclipse.tigris.org/files/documents/906/47941/site-1.6.13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王景飞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svn</a:t>
            </a:r>
            <a:r>
              <a:rPr lang="zh-CN" altLang="en-US" dirty="0" smtClean="0"/>
              <a:t>特点及使用简介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8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在本地创建拷贝（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4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一些概念（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Subversion</a:t>
            </a:r>
          </a:p>
          <a:p>
            <a:r>
              <a:rPr lang="zh-CN" altLang="en-US" dirty="0" smtClean="0"/>
              <a:t>库（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本（</a:t>
            </a:r>
            <a:r>
              <a:rPr lang="en-US" altLang="zh-CN" dirty="0" smtClean="0"/>
              <a:t>Version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import, update,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一些概念（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Subversion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版</a:t>
            </a:r>
            <a:r>
              <a:rPr lang="zh-CN" altLang="en-US" dirty="0" smtClean="0"/>
              <a:t>本控制软件，用于多人协同开发项目时对代码、文档等的同步控制</a:t>
            </a:r>
            <a:endParaRPr lang="en-US" altLang="zh-CN" dirty="0" smtClean="0"/>
          </a:p>
          <a:p>
            <a:r>
              <a:rPr lang="zh-CN" altLang="en-US" dirty="0" smtClean="0"/>
              <a:t>其他版本控制软件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VSS</a:t>
            </a:r>
            <a:r>
              <a:rPr lang="zh-CN" altLang="en-US" dirty="0" smtClean="0"/>
              <a:t>（</a:t>
            </a:r>
            <a:r>
              <a:rPr lang="en-US" altLang="zh-CN" dirty="0"/>
              <a:t>Visual Source </a:t>
            </a:r>
            <a:r>
              <a:rPr lang="en-US" altLang="zh-CN" dirty="0" smtClean="0"/>
              <a:t>Safe</a:t>
            </a:r>
            <a:r>
              <a:rPr lang="zh-CN" altLang="en-US" dirty="0" smtClean="0"/>
              <a:t>）：一款入门级版本控制软件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CVS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Concurrent Version System</a:t>
            </a:r>
            <a:r>
              <a:rPr lang="zh-CN" altLang="en-US" dirty="0" smtClean="0"/>
              <a:t>）：开源版本控制软件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 Team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Borland</a:t>
            </a:r>
            <a:r>
              <a:rPr lang="zh-CN" altLang="en-US" dirty="0" smtClean="0"/>
              <a:t>，一款高端产品，易用、安全、功能强大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ClearCase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IBM Rational</a:t>
            </a:r>
            <a:r>
              <a:rPr lang="zh-CN" altLang="en-US" dirty="0" smtClean="0"/>
              <a:t>，目前使用较多的管理工具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实用工具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TortoiseSVN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VisualSVN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Subversion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83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些概念（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用于存储工作拷贝文件集的仓库，对外提供一定的接口供</a:t>
            </a:r>
            <a:r>
              <a:rPr lang="en-US" altLang="zh-CN" dirty="0"/>
              <a:t>SVN</a:t>
            </a:r>
            <a:r>
              <a:rPr lang="zh-CN" altLang="en-US" dirty="0"/>
              <a:t>客户端使用。对外接口可以是文件系统、</a:t>
            </a:r>
            <a:r>
              <a:rPr lang="en-US" altLang="zh-CN" dirty="0"/>
              <a:t>SVN</a:t>
            </a:r>
            <a:r>
              <a:rPr lang="zh-CN" altLang="en-US" dirty="0"/>
              <a:t>服务、</a:t>
            </a:r>
            <a:r>
              <a:rPr lang="en-US" altLang="zh-CN" dirty="0"/>
              <a:t>apache</a:t>
            </a:r>
            <a:r>
              <a:rPr lang="zh-CN" altLang="en-US" dirty="0"/>
              <a:t>插件提供的</a:t>
            </a:r>
            <a:r>
              <a:rPr lang="en-US" altLang="zh-CN" dirty="0"/>
              <a:t>SVN</a:t>
            </a:r>
            <a:r>
              <a:rPr lang="zh-CN" altLang="en-US" dirty="0"/>
              <a:t>服务等等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本库是一个数据库，存放在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服务器中，一般不对该数据库直接访问，而是通过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提供的对外接口进行访问。</a:t>
            </a:r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本库中文件一般不以明文显示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73934"/>
              </p:ext>
            </p:extLst>
          </p:nvPr>
        </p:nvGraphicFramePr>
        <p:xfrm>
          <a:off x="1475656" y="3429000"/>
          <a:ext cx="619268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[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fify@fify-pc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revs]$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ls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-l</a:t>
                      </a:r>
                    </a:p>
                    <a:p>
                      <a:r>
                        <a:rPr lang="zh-CN" altLang="en-US" sz="1400" baseline="0" dirty="0" smtClean="0">
                          <a:latin typeface="Courier10 BT" pitchFamily="49" charset="0"/>
                        </a:rPr>
                        <a:t>总计 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935000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    115 05-11 10:26 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53214532 05-11 10:51 1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8197992 05-18 16:12 10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   2259 08-30 10:24 100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14084528 08-30 10:27 101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7880008 08-30 10:27 102</a:t>
                      </a:r>
                      <a:endParaRPr lang="zh-CN" altLang="en-US" sz="1400" baseline="0" dirty="0">
                        <a:latin typeface="Courier10 BT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8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一些概念（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zh-CN" altLang="en-US" u="sng" dirty="0" smtClean="0"/>
              <a:t>成功</a:t>
            </a:r>
            <a:r>
              <a:rPr lang="zh-CN" altLang="en-US" dirty="0" smtClean="0"/>
              <a:t>的“提交”操作创建一个新的版本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提交的内容有更新，并且已完成上传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个版本库共享一个版本号（此处与</a:t>
            </a:r>
            <a:r>
              <a:rPr lang="en-US" altLang="zh-CN" dirty="0" smtClean="0"/>
              <a:t>CVS</a:t>
            </a:r>
            <a:r>
              <a:rPr lang="zh-CN" altLang="en-US" dirty="0" smtClean="0"/>
              <a:t>的版本不同）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个版本在版本库中保存为一个文件，以增量方式存储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8873"/>
              </p:ext>
            </p:extLst>
          </p:nvPr>
        </p:nvGraphicFramePr>
        <p:xfrm>
          <a:off x="1475656" y="3429000"/>
          <a:ext cx="619268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[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fify@fify-pc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revs]$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ls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-l</a:t>
                      </a:r>
                    </a:p>
                    <a:p>
                      <a:r>
                        <a:rPr lang="zh-CN" altLang="en-US" sz="1400" baseline="0" dirty="0" smtClean="0">
                          <a:latin typeface="Courier10 BT" pitchFamily="49" charset="0"/>
                        </a:rPr>
                        <a:t>总计 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935000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    115 05-11 10:26 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53214532 05-11 10:51 1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8197992 05-18 16:12 10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   2259 08-30 10:24 100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14084528 08-30 10:27 101</a:t>
                      </a:r>
                    </a:p>
                    <a:p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rw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-r--r-- 1 apache </a:t>
                      </a:r>
                      <a:r>
                        <a:rPr lang="en-US" altLang="zh-CN" sz="1400" baseline="0" dirty="0" err="1" smtClean="0">
                          <a:latin typeface="Courier10 BT" pitchFamily="49" charset="0"/>
                        </a:rPr>
                        <a:t>apache</a:t>
                      </a:r>
                      <a:r>
                        <a:rPr lang="en-US" altLang="zh-CN" sz="1400" baseline="0" dirty="0" smtClean="0">
                          <a:latin typeface="Courier10 BT" pitchFamily="49" charset="0"/>
                        </a:rPr>
                        <a:t>   7880008 08-30 10:27 102</a:t>
                      </a:r>
                      <a:endParaRPr lang="zh-CN" altLang="en-US" sz="1400" baseline="0" dirty="0">
                        <a:latin typeface="Courier10 BT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0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一些概念（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en-US" altLang="zh-CN" dirty="0"/>
              <a:t>import, update, 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</a:p>
          <a:p>
            <a:pPr lvl="1"/>
            <a:r>
              <a:rPr lang="zh-CN" altLang="en-US" dirty="0" smtClean="0"/>
              <a:t>将需要进行版本控制的代码导入到</a:t>
            </a:r>
            <a:r>
              <a:rPr lang="zh-CN" altLang="en-US" dirty="0"/>
              <a:t>版</a:t>
            </a:r>
            <a:r>
              <a:rPr lang="zh-CN" altLang="en-US" dirty="0" smtClean="0"/>
              <a:t>本库中，并生成第一个修订版本</a:t>
            </a:r>
            <a:endParaRPr lang="en-US" altLang="zh-CN" dirty="0" smtClean="0"/>
          </a:p>
          <a:p>
            <a:r>
              <a:rPr lang="en-US" altLang="zh-CN" dirty="0" smtClean="0"/>
              <a:t>Checkout</a:t>
            </a:r>
          </a:p>
          <a:p>
            <a:pPr lvl="1"/>
            <a:r>
              <a:rPr lang="zh-CN" altLang="en-US" dirty="0" smtClean="0"/>
              <a:t>从版本库中检出代码，此时便可以对代码进行修改等操作</a:t>
            </a:r>
            <a:endParaRPr lang="en-US" altLang="zh-CN" dirty="0" smtClean="0"/>
          </a:p>
          <a:p>
            <a:r>
              <a:rPr lang="en-US" altLang="zh-CN" dirty="0" smtClean="0"/>
              <a:t>Commit</a:t>
            </a:r>
          </a:p>
          <a:p>
            <a:pPr lvl="1"/>
            <a:r>
              <a:rPr lang="zh-CN" altLang="en-US" dirty="0"/>
              <a:t>修改完成之后，可以将修改提交到版本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Update</a:t>
            </a:r>
          </a:p>
          <a:p>
            <a:pPr lvl="1"/>
            <a:r>
              <a:rPr lang="zh-CN" altLang="en-US" dirty="0"/>
              <a:t>将当前代码更新到最新版</a:t>
            </a:r>
            <a:r>
              <a:rPr lang="zh-CN" altLang="en-US" dirty="0" smtClean="0"/>
              <a:t>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25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TortoiseSVN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tortoisesvn.net/downloads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适用范围：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安装方法（略）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83" y="1772816"/>
            <a:ext cx="3590925" cy="3352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VisualSVN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http://www.visualsvn.com/visualsvn/download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err="1" smtClean="0"/>
              <a:t>TortoiseSVN</a:t>
            </a:r>
            <a:r>
              <a:rPr lang="zh-CN" altLang="en-US" dirty="0" smtClean="0"/>
              <a:t>联合使用</a:t>
            </a:r>
            <a:endParaRPr lang="en-US" altLang="zh-CN" dirty="0" smtClean="0"/>
          </a:p>
          <a:p>
            <a:pPr lvl="1"/>
            <a:r>
              <a:rPr lang="zh-CN" altLang="en-US" dirty="0"/>
              <a:t>适用</a:t>
            </a:r>
            <a:r>
              <a:rPr lang="zh-CN" altLang="en-US" dirty="0" smtClean="0"/>
              <a:t>于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Stduio</a:t>
            </a:r>
            <a:r>
              <a:rPr lang="zh-CN" altLang="en-US" dirty="0" smtClean="0"/>
              <a:t>开发平台</a:t>
            </a:r>
            <a:endParaRPr lang="en-US" altLang="zh-CN" dirty="0" smtClean="0"/>
          </a:p>
          <a:p>
            <a:pPr lvl="1"/>
            <a:r>
              <a:rPr lang="zh-CN" altLang="en-US" dirty="0"/>
              <a:t>安</a:t>
            </a:r>
            <a:r>
              <a:rPr lang="zh-CN" altLang="en-US" dirty="0" smtClean="0"/>
              <a:t>装简便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07" y="838547"/>
            <a:ext cx="3171825" cy="5038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3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Subclipse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载</a:t>
            </a:r>
            <a:r>
              <a:rPr lang="en-US" altLang="zh-CN" dirty="0" err="1" smtClean="0"/>
              <a:t>Subclipse</a:t>
            </a:r>
            <a:r>
              <a:rPr lang="zh-CN" altLang="en-US" dirty="0" smtClean="0"/>
              <a:t>升级包：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subclipse.tigris.org/files/documents/906/47941/site-1.6.13.zip</a:t>
            </a:r>
            <a:endParaRPr lang="en-US" altLang="zh-CN" dirty="0" smtClean="0"/>
          </a:p>
          <a:p>
            <a:pPr lvl="1"/>
            <a:r>
              <a:rPr lang="zh-CN" altLang="en-US" dirty="0"/>
              <a:t>安</a:t>
            </a:r>
            <a:r>
              <a:rPr lang="zh-CN" altLang="en-US" dirty="0"/>
              <a:t>装</a:t>
            </a:r>
            <a:r>
              <a:rPr lang="en-US" altLang="zh-CN" dirty="0" err="1" smtClean="0"/>
              <a:t>Subclipse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r>
              <a:rPr lang="en-US" altLang="zh-CN" dirty="0" smtClean="0"/>
              <a:t>Help-&gt;Install New Software</a:t>
            </a:r>
            <a:r>
              <a:rPr lang="zh-CN" altLang="en-US" dirty="0" smtClean="0"/>
              <a:t>，点击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，添加刚下载的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47328"/>
            <a:ext cx="59626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64" y="2451417"/>
            <a:ext cx="42862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0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137</TotalTime>
  <Words>818</Words>
  <Application>Microsoft Office PowerPoint</Application>
  <PresentationFormat>全屏显示(4:3)</PresentationFormat>
  <Paragraphs>72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极目远眺</vt:lpstr>
      <vt:lpstr>svn特点及使用简介</vt:lpstr>
      <vt:lpstr>一些概念（1）</vt:lpstr>
      <vt:lpstr>一些概念（2）- SVN</vt:lpstr>
      <vt:lpstr>一些概念（3）-版本库</vt:lpstr>
      <vt:lpstr>一些概念（4）-版本</vt:lpstr>
      <vt:lpstr>一些概念（5）-import, update, …</vt:lpstr>
      <vt:lpstr>安装SVN客户端（1）</vt:lpstr>
      <vt:lpstr>安装SVN客户端（2）</vt:lpstr>
      <vt:lpstr>安装SVN客户端（3）</vt:lpstr>
      <vt:lpstr>在本地创建拷贝（1）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svn特点及使用简介</dc:title>
  <cp:lastModifiedBy>王景飞</cp:lastModifiedBy>
  <cp:revision>13</cp:revision>
  <dcterms:modified xsi:type="dcterms:W3CDTF">2010-09-17T11:49:59Z</dcterms:modified>
</cp:coreProperties>
</file>