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6" r:id="rId3"/>
    <p:sldId id="362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8" r:id="rId16"/>
    <p:sldId id="379" r:id="rId17"/>
    <p:sldId id="377" r:id="rId18"/>
    <p:sldId id="380" r:id="rId19"/>
    <p:sldId id="383" r:id="rId20"/>
    <p:sldId id="382" r:id="rId21"/>
    <p:sldId id="398" r:id="rId22"/>
    <p:sldId id="384" r:id="rId23"/>
    <p:sldId id="385" r:id="rId24"/>
    <p:sldId id="399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0" d="100"/>
          <a:sy n="70" d="100"/>
        </p:scale>
        <p:origin x="-312" y="-1008"/>
      </p:cViewPr>
      <p:guideLst>
        <p:guide orient="horz" pos="2160"/>
        <p:guide pos="390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FDBEB-9E16-4EF2-90F2-04323A87B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EBE08-422D-43C8-8C2C-A92BE9DEE2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3" Type="http://schemas.openxmlformats.org/officeDocument/2006/relationships/tags" Target="../tags/tag147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5" Type="http://schemas.openxmlformats.org/officeDocument/2006/relationships/tags" Target="../tags/tag173.xml"/><Relationship Id="rId14" Type="http://schemas.openxmlformats.org/officeDocument/2006/relationships/tags" Target="../tags/tag172.xml"/><Relationship Id="rId13" Type="http://schemas.openxmlformats.org/officeDocument/2006/relationships/tags" Target="../tags/tag171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5" name="组合 4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5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21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0"/>
            </p:custDataLst>
          </p:nvPr>
        </p:nvSpPr>
        <p:spPr>
          <a:xfrm>
            <a:off x="2920524" y="2717483"/>
            <a:ext cx="6350000" cy="121729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7250589" y="4357688"/>
            <a:ext cx="1944370" cy="408940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 algn="r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2"/>
            </p:custDataLst>
          </p:nvPr>
        </p:nvSpPr>
        <p:spPr>
          <a:xfrm>
            <a:off x="2996088" y="4357688"/>
            <a:ext cx="1944370" cy="40894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cxnSp>
        <p:nvCxnSpPr>
          <p:cNvPr id="9" name="直接连接符 8"/>
          <p:cNvCxnSpPr/>
          <p:nvPr>
            <p:custDataLst>
              <p:tags r:id="rId13"/>
            </p:custDataLst>
          </p:nvPr>
        </p:nvCxnSpPr>
        <p:spPr>
          <a:xfrm>
            <a:off x="2995772" y="4129088"/>
            <a:ext cx="61995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5"/>
          <p:cNvSpPr>
            <a:spLocks noGrp="1"/>
          </p:cNvSpPr>
          <p:nvPr>
            <p:ph type="subTitle" sz="quarter" idx="16" hasCustomPrompt="1"/>
            <p:custDataLst>
              <p:tags r:id="rId14"/>
            </p:custDataLst>
          </p:nvPr>
        </p:nvSpPr>
        <p:spPr>
          <a:xfrm>
            <a:off x="2920843" y="2065973"/>
            <a:ext cx="6350635" cy="44894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9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17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3201035" y="2452688"/>
            <a:ext cx="578993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3201035" y="4043997"/>
            <a:ext cx="578993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6" name="组合 15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0" name="任意多边形: 形状 1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8" name="任意多边形: 形状 1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 rot="10800000">
            <a:off x="11436841" y="106151"/>
            <a:ext cx="624118" cy="159795"/>
            <a:chOff x="131041" y="6019911"/>
            <a:chExt cx="624118" cy="144389"/>
          </a:xfrm>
        </p:grpSpPr>
        <p:sp>
          <p:nvSpPr>
            <p:cNvPr id="15" name="任意多边形: 形状 14"/>
            <p:cNvSpPr/>
            <p:nvPr>
              <p:custDataLst>
                <p:tags r:id="rId10"/>
              </p:custDataLst>
            </p:nvPr>
          </p:nvSpPr>
          <p:spPr bwMode="auto">
            <a:xfrm>
              <a:off x="131041" y="6022293"/>
              <a:ext cx="368896" cy="142007"/>
            </a:xfrm>
            <a:custGeom>
              <a:avLst/>
              <a:gdLst>
                <a:gd name="connsiteX0" fmla="*/ 0 w 5620926"/>
                <a:gd name="connsiteY0" fmla="*/ 0 h 1360210"/>
                <a:gd name="connsiteX1" fmla="*/ 2774969 w 5620926"/>
                <a:gd name="connsiteY1" fmla="*/ 0 h 1360210"/>
                <a:gd name="connsiteX2" fmla="*/ 2957526 w 5620926"/>
                <a:gd name="connsiteY2" fmla="*/ 0 h 1360210"/>
                <a:gd name="connsiteX3" fmla="*/ 2957526 w 5620926"/>
                <a:gd name="connsiteY3" fmla="*/ 3811 h 1360210"/>
                <a:gd name="connsiteX4" fmla="*/ 3200267 w 5620926"/>
                <a:gd name="connsiteY4" fmla="*/ 3811 h 1360210"/>
                <a:gd name="connsiteX5" fmla="*/ 4750630 w 5620926"/>
                <a:gd name="connsiteY5" fmla="*/ 682011 h 1360210"/>
                <a:gd name="connsiteX6" fmla="*/ 5620926 w 5620926"/>
                <a:gd name="connsiteY6" fmla="*/ 1360210 h 1360210"/>
                <a:gd name="connsiteX7" fmla="*/ 2845957 w 5620926"/>
                <a:gd name="connsiteY7" fmla="*/ 1360210 h 1360210"/>
                <a:gd name="connsiteX8" fmla="*/ 2663400 w 5620926"/>
                <a:gd name="connsiteY8" fmla="*/ 1360210 h 1360210"/>
                <a:gd name="connsiteX9" fmla="*/ 2663400 w 5620926"/>
                <a:gd name="connsiteY9" fmla="*/ 1356399 h 1360210"/>
                <a:gd name="connsiteX10" fmla="*/ 2420659 w 5620926"/>
                <a:gd name="connsiteY10" fmla="*/ 1356399 h 1360210"/>
                <a:gd name="connsiteX11" fmla="*/ 870296 w 5620926"/>
                <a:gd name="connsiteY11" fmla="*/ 678199 h 1360210"/>
                <a:gd name="connsiteX12" fmla="*/ 0 w 5620926"/>
                <a:gd name="connsiteY12" fmla="*/ 0 h 136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20926" h="1360210">
                  <a:moveTo>
                    <a:pt x="0" y="0"/>
                  </a:moveTo>
                  <a:cubicBezTo>
                    <a:pt x="0" y="0"/>
                    <a:pt x="0" y="0"/>
                    <a:pt x="2774969" y="0"/>
                  </a:cubicBezTo>
                  <a:lnTo>
                    <a:pt x="2957526" y="0"/>
                  </a:lnTo>
                  <a:lnTo>
                    <a:pt x="2957526" y="3811"/>
                  </a:lnTo>
                  <a:lnTo>
                    <a:pt x="3200267" y="3811"/>
                  </a:lnTo>
                  <a:cubicBezTo>
                    <a:pt x="4027762" y="108884"/>
                    <a:pt x="4332127" y="213958"/>
                    <a:pt x="4750630" y="682011"/>
                  </a:cubicBezTo>
                  <a:cubicBezTo>
                    <a:pt x="5166755" y="1150064"/>
                    <a:pt x="5620926" y="1360210"/>
                    <a:pt x="5620926" y="1360210"/>
                  </a:cubicBezTo>
                  <a:cubicBezTo>
                    <a:pt x="5620926" y="1360210"/>
                    <a:pt x="5620926" y="1360210"/>
                    <a:pt x="2845957" y="1360210"/>
                  </a:cubicBezTo>
                  <a:lnTo>
                    <a:pt x="2663400" y="1360210"/>
                  </a:lnTo>
                  <a:lnTo>
                    <a:pt x="2663400" y="1356399"/>
                  </a:lnTo>
                  <a:lnTo>
                    <a:pt x="2420659" y="1356399"/>
                  </a:lnTo>
                  <a:cubicBezTo>
                    <a:pt x="1593164" y="1251326"/>
                    <a:pt x="1288799" y="1146252"/>
                    <a:pt x="870296" y="678199"/>
                  </a:cubicBezTo>
                  <a:cubicBezTo>
                    <a:pt x="454171" y="2101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Freeform 5"/>
            <p:cNvSpPr/>
            <p:nvPr>
              <p:custDataLst>
                <p:tags r:id="rId11"/>
              </p:custDataLst>
            </p:nvPr>
          </p:nvSpPr>
          <p:spPr bwMode="auto">
            <a:xfrm>
              <a:off x="277969" y="6019911"/>
              <a:ext cx="477190" cy="144000"/>
            </a:xfrm>
            <a:custGeom>
              <a:avLst/>
              <a:gdLst>
                <a:gd name="T0" fmla="*/ 3070 w 3070"/>
                <a:gd name="T1" fmla="*/ 568 h 568"/>
                <a:gd name="T2" fmla="*/ 2703 w 3070"/>
                <a:gd name="T3" fmla="*/ 284 h 568"/>
                <a:gd name="T4" fmla="*/ 2052 w 3070"/>
                <a:gd name="T5" fmla="*/ 0 h 568"/>
                <a:gd name="T6" fmla="*/ 1328 w 3070"/>
                <a:gd name="T7" fmla="*/ 0 h 568"/>
                <a:gd name="T8" fmla="*/ 1328 w 3070"/>
                <a:gd name="T9" fmla="*/ 0 h 568"/>
                <a:gd name="T10" fmla="*/ 0 w 3070"/>
                <a:gd name="T11" fmla="*/ 0 h 568"/>
                <a:gd name="T12" fmla="*/ 367 w 3070"/>
                <a:gd name="T13" fmla="*/ 284 h 568"/>
                <a:gd name="T14" fmla="*/ 1019 w 3070"/>
                <a:gd name="T15" fmla="*/ 568 h 568"/>
                <a:gd name="T16" fmla="*/ 1743 w 3070"/>
                <a:gd name="T17" fmla="*/ 568 h 568"/>
                <a:gd name="T18" fmla="*/ 1743 w 3070"/>
                <a:gd name="T19" fmla="*/ 568 h 568"/>
                <a:gd name="T20" fmla="*/ 3070 w 3070"/>
                <a:gd name="T2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0" h="568">
                  <a:moveTo>
                    <a:pt x="3070" y="568"/>
                  </a:moveTo>
                  <a:cubicBezTo>
                    <a:pt x="3070" y="568"/>
                    <a:pt x="2879" y="480"/>
                    <a:pt x="2703" y="284"/>
                  </a:cubicBezTo>
                  <a:cubicBezTo>
                    <a:pt x="2528" y="88"/>
                    <a:pt x="2400" y="44"/>
                    <a:pt x="2052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1" y="88"/>
                    <a:pt x="367" y="284"/>
                  </a:cubicBezTo>
                  <a:cubicBezTo>
                    <a:pt x="543" y="480"/>
                    <a:pt x="671" y="524"/>
                    <a:pt x="1019" y="568"/>
                  </a:cubicBezTo>
                  <a:cubicBezTo>
                    <a:pt x="1743" y="568"/>
                    <a:pt x="1743" y="568"/>
                    <a:pt x="1743" y="568"/>
                  </a:cubicBezTo>
                  <a:cubicBezTo>
                    <a:pt x="1743" y="568"/>
                    <a:pt x="1743" y="568"/>
                    <a:pt x="1743" y="568"/>
                  </a:cubicBezTo>
                  <a:lnTo>
                    <a:pt x="3070" y="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7" name="组合 16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7" name="组合 16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>
            <p:custDataLst>
              <p:tags r:id="rId3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24" name="组合 23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4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>
            <p:custDataLst>
              <p:tags r:id="rId3"/>
            </p:custDataLst>
          </p:nvPr>
        </p:nvGrpSpPr>
        <p:grpSpPr>
          <a:xfrm>
            <a:off x="131041" y="6395118"/>
            <a:ext cx="11929918" cy="253311"/>
            <a:chOff x="131041" y="6395118"/>
            <a:chExt cx="11929918" cy="253311"/>
          </a:xfrm>
        </p:grpSpPr>
        <p:grpSp>
          <p:nvGrpSpPr>
            <p:cNvPr id="22" name="组合 21"/>
            <p:cNvGrpSpPr/>
            <p:nvPr/>
          </p:nvGrpSpPr>
          <p:grpSpPr>
            <a:xfrm>
              <a:off x="131041" y="6399948"/>
              <a:ext cx="986770" cy="248481"/>
              <a:chOff x="131041" y="6022293"/>
              <a:chExt cx="624118" cy="142009"/>
            </a:xfrm>
          </p:grpSpPr>
          <p:sp>
            <p:nvSpPr>
              <p:cNvPr id="27" name="任意多边形: 形状 26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5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22293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0800000">
              <a:off x="11074189" y="6395118"/>
              <a:ext cx="986770" cy="248494"/>
              <a:chOff x="131041" y="6022283"/>
              <a:chExt cx="624118" cy="142016"/>
            </a:xfrm>
          </p:grpSpPr>
          <p:sp>
            <p:nvSpPr>
              <p:cNvPr id="24" name="任意多边形: 形状 23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8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22292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2752725"/>
            <a:ext cx="12191998" cy="1352551"/>
            <a:chOff x="0" y="2752725"/>
            <a:chExt cx="12191998" cy="1352551"/>
          </a:xfrm>
        </p:grpSpPr>
        <p:sp>
          <p:nvSpPr>
            <p:cNvPr id="14" name="任意多边形: 形状 13"/>
            <p:cNvSpPr/>
            <p:nvPr userDrawn="1">
              <p:custDataLst>
                <p:tags r:id="rId3"/>
              </p:custDataLst>
            </p:nvPr>
          </p:nvSpPr>
          <p:spPr bwMode="auto">
            <a:xfrm rot="10800000" flipV="1">
              <a:off x="9410641" y="2752726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 bwMode="auto">
            <a:xfrm flipV="1">
              <a:off x="0" y="2752725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5446078" y="3667761"/>
            <a:ext cx="4241800" cy="347345"/>
          </a:xfrm>
        </p:spPr>
        <p:txBody>
          <a:bodyPr vert="horz" wrap="square" lIns="0" tIns="0" rIns="0" bIns="0" rtlCol="0">
            <a:normAutofit/>
          </a:bodyPr>
          <a:lstStyle>
            <a:lvl1pPr>
              <a:defRPr kumimoji="0" lang="zh-CN" altLang="en-US" b="0" i="0" kern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>
              <a:spcAft>
                <a:spcPts val="0"/>
              </a:spcAft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5446078" y="2750186"/>
            <a:ext cx="4241800" cy="71437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3600" b="0" kern="0" spc="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11"/>
            </p:custDataLst>
          </p:nvPr>
        </p:nvSpPr>
        <p:spPr>
          <a:xfrm>
            <a:off x="5292408" y="2750185"/>
            <a:ext cx="4549140" cy="1356995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323982" rIns="899951" anchor="ctr">
            <a:normAutofit/>
          </a:bodyPr>
          <a:lstStyle/>
          <a:p>
            <a:pPr marL="0" marR="0" lvl="0" indent="0" algn="l" defTabSz="8667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kern="0" spc="20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31" name="组合 3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5" name="任意多边形: 形状 34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6"/>
            </p:custDataLst>
          </p:nvPr>
        </p:nvSpPr>
        <p:spPr bwMode="auto">
          <a:xfrm rot="10800000" flipV="1">
            <a:off x="9410641" y="2752726"/>
            <a:ext cx="2781357" cy="1352550"/>
          </a:xfrm>
          <a:custGeom>
            <a:avLst/>
            <a:gdLst>
              <a:gd name="connsiteX0" fmla="*/ 370315 w 2781357"/>
              <a:gd name="connsiteY0" fmla="*/ 0 h 1352550"/>
              <a:gd name="connsiteX1" fmla="*/ 68479 w 2781357"/>
              <a:gd name="connsiteY1" fmla="*/ 0 h 1352550"/>
              <a:gd name="connsiteX2" fmla="*/ 0 w 2781357"/>
              <a:gd name="connsiteY2" fmla="*/ 0 h 1352550"/>
              <a:gd name="connsiteX3" fmla="*/ 0 w 2781357"/>
              <a:gd name="connsiteY3" fmla="*/ 1352550 h 1352550"/>
              <a:gd name="connsiteX4" fmla="*/ 2781357 w 2781357"/>
              <a:gd name="connsiteY4" fmla="*/ 1352550 h 1352550"/>
              <a:gd name="connsiteX5" fmla="*/ 1912150 w 2781357"/>
              <a:gd name="connsiteY5" fmla="*/ 676275 h 1352550"/>
              <a:gd name="connsiteX6" fmla="*/ 370315 w 2781357"/>
              <a:gd name="connsiteY6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1357" h="1352550">
                <a:moveTo>
                  <a:pt x="370315" y="0"/>
                </a:moveTo>
                <a:cubicBezTo>
                  <a:pt x="263144" y="0"/>
                  <a:pt x="162672" y="0"/>
                  <a:pt x="68479" y="0"/>
                </a:cubicBezTo>
                <a:lnTo>
                  <a:pt x="0" y="0"/>
                </a:lnTo>
                <a:lnTo>
                  <a:pt x="0" y="1352550"/>
                </a:lnTo>
                <a:lnTo>
                  <a:pt x="2781357" y="1352550"/>
                </a:lnTo>
                <a:cubicBezTo>
                  <a:pt x="2781357" y="1352550"/>
                  <a:pt x="2328990" y="1143000"/>
                  <a:pt x="1912150" y="676275"/>
                </a:cubicBezTo>
                <a:cubicBezTo>
                  <a:pt x="1497678" y="209550"/>
                  <a:pt x="1194522" y="104775"/>
                  <a:pt x="370315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8" name="组合 27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2" name="任意多边形: 形状 31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2" name="组合 21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90.xml"/><Relationship Id="rId23" Type="http://schemas.openxmlformats.org/officeDocument/2006/relationships/tags" Target="../tags/tag18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" Type="http://schemas.openxmlformats.org/officeDocument/2006/relationships/tags" Target="../tags/tag18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78.xml"/><Relationship Id="rId1" Type="http://schemas.openxmlformats.org/officeDocument/2006/relationships/tags" Target="../tags/tag26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2" Type="http://schemas.openxmlformats.org/officeDocument/2006/relationships/notesSlide" Target="../notesSlides/notesSlide1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88.xml"/><Relationship Id="rId1" Type="http://schemas.openxmlformats.org/officeDocument/2006/relationships/tags" Target="../tags/tag27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97.xml"/><Relationship Id="rId8" Type="http://schemas.openxmlformats.org/officeDocument/2006/relationships/tags" Target="../tags/tag296.xml"/><Relationship Id="rId7" Type="http://schemas.openxmlformats.org/officeDocument/2006/relationships/tags" Target="../tags/tag295.xml"/><Relationship Id="rId6" Type="http://schemas.openxmlformats.org/officeDocument/2006/relationships/tags" Target="../tags/tag294.xml"/><Relationship Id="rId5" Type="http://schemas.openxmlformats.org/officeDocument/2006/relationships/tags" Target="../tags/tag293.xml"/><Relationship Id="rId4" Type="http://schemas.openxmlformats.org/officeDocument/2006/relationships/tags" Target="../tags/tag292.xml"/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2" Type="http://schemas.openxmlformats.org/officeDocument/2006/relationships/notesSlide" Target="../notesSlides/notesSlide1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98.xml"/><Relationship Id="rId1" Type="http://schemas.openxmlformats.org/officeDocument/2006/relationships/tags" Target="../tags/tag28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07.xml"/><Relationship Id="rId8" Type="http://schemas.openxmlformats.org/officeDocument/2006/relationships/tags" Target="../tags/tag306.xml"/><Relationship Id="rId7" Type="http://schemas.openxmlformats.org/officeDocument/2006/relationships/tags" Target="../tags/tag305.xml"/><Relationship Id="rId6" Type="http://schemas.openxmlformats.org/officeDocument/2006/relationships/tags" Target="../tags/tag304.xml"/><Relationship Id="rId5" Type="http://schemas.openxmlformats.org/officeDocument/2006/relationships/tags" Target="../tags/tag303.xml"/><Relationship Id="rId4" Type="http://schemas.openxmlformats.org/officeDocument/2006/relationships/tags" Target="../tags/tag302.xml"/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2" Type="http://schemas.openxmlformats.org/officeDocument/2006/relationships/notesSlide" Target="../notesSlides/notesSlide1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08.xml"/><Relationship Id="rId1" Type="http://schemas.openxmlformats.org/officeDocument/2006/relationships/tags" Target="../tags/tag29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17.xml"/><Relationship Id="rId8" Type="http://schemas.openxmlformats.org/officeDocument/2006/relationships/tags" Target="../tags/tag316.xml"/><Relationship Id="rId7" Type="http://schemas.openxmlformats.org/officeDocument/2006/relationships/tags" Target="../tags/tag315.xml"/><Relationship Id="rId6" Type="http://schemas.openxmlformats.org/officeDocument/2006/relationships/tags" Target="../tags/tag314.xml"/><Relationship Id="rId5" Type="http://schemas.openxmlformats.org/officeDocument/2006/relationships/tags" Target="../tags/tag313.xml"/><Relationship Id="rId4" Type="http://schemas.openxmlformats.org/officeDocument/2006/relationships/tags" Target="../tags/tag312.xml"/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4" Type="http://schemas.openxmlformats.org/officeDocument/2006/relationships/notesSlide" Target="../notesSlides/notesSlide14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18.xml"/><Relationship Id="rId11" Type="http://schemas.openxmlformats.org/officeDocument/2006/relationships/image" Target="file:///C:\Users\Administrator\AppData\Local\Temp\wps\INetCache\6b58fb41ace99fd99054ed186179471e" TargetMode="External"/><Relationship Id="rId10" Type="http://schemas.openxmlformats.org/officeDocument/2006/relationships/image" Target="../media/image2.jpeg"/><Relationship Id="rId1" Type="http://schemas.openxmlformats.org/officeDocument/2006/relationships/tags" Target="../tags/tag30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27.xml"/><Relationship Id="rId8" Type="http://schemas.openxmlformats.org/officeDocument/2006/relationships/tags" Target="../tags/tag326.xml"/><Relationship Id="rId7" Type="http://schemas.openxmlformats.org/officeDocument/2006/relationships/tags" Target="../tags/tag325.xml"/><Relationship Id="rId6" Type="http://schemas.openxmlformats.org/officeDocument/2006/relationships/tags" Target="../tags/tag324.xml"/><Relationship Id="rId5" Type="http://schemas.openxmlformats.org/officeDocument/2006/relationships/tags" Target="../tags/tag323.xml"/><Relationship Id="rId4" Type="http://schemas.openxmlformats.org/officeDocument/2006/relationships/tags" Target="../tags/tag322.xml"/><Relationship Id="rId3" Type="http://schemas.openxmlformats.org/officeDocument/2006/relationships/tags" Target="../tags/tag321.xml"/><Relationship Id="rId2" Type="http://schemas.openxmlformats.org/officeDocument/2006/relationships/tags" Target="../tags/tag320.xml"/><Relationship Id="rId11" Type="http://schemas.openxmlformats.org/officeDocument/2006/relationships/notesSlide" Target="../notesSlides/notesSlide15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1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36.xml"/><Relationship Id="rId8" Type="http://schemas.openxmlformats.org/officeDocument/2006/relationships/tags" Target="../tags/tag335.xml"/><Relationship Id="rId7" Type="http://schemas.openxmlformats.org/officeDocument/2006/relationships/tags" Target="../tags/tag334.xml"/><Relationship Id="rId6" Type="http://schemas.openxmlformats.org/officeDocument/2006/relationships/tags" Target="../tags/tag333.xml"/><Relationship Id="rId5" Type="http://schemas.openxmlformats.org/officeDocument/2006/relationships/tags" Target="../tags/tag332.xml"/><Relationship Id="rId4" Type="http://schemas.openxmlformats.org/officeDocument/2006/relationships/tags" Target="../tags/tag331.xml"/><Relationship Id="rId3" Type="http://schemas.openxmlformats.org/officeDocument/2006/relationships/tags" Target="../tags/tag330.xml"/><Relationship Id="rId2" Type="http://schemas.openxmlformats.org/officeDocument/2006/relationships/tags" Target="../tags/tag329.xml"/><Relationship Id="rId12" Type="http://schemas.openxmlformats.org/officeDocument/2006/relationships/notesSlide" Target="../notesSlides/notesSlide1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37.xml"/><Relationship Id="rId1" Type="http://schemas.openxmlformats.org/officeDocument/2006/relationships/tags" Target="../tags/tag32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2" Type="http://schemas.openxmlformats.org/officeDocument/2006/relationships/notesSlide" Target="../notesSlides/notesSlide17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47.xml"/><Relationship Id="rId1" Type="http://schemas.openxmlformats.org/officeDocument/2006/relationships/tags" Target="../tags/tag338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356.xml"/><Relationship Id="rId8" Type="http://schemas.openxmlformats.org/officeDocument/2006/relationships/tags" Target="../tags/tag355.xml"/><Relationship Id="rId7" Type="http://schemas.openxmlformats.org/officeDocument/2006/relationships/tags" Target="../tags/tag354.xml"/><Relationship Id="rId6" Type="http://schemas.openxmlformats.org/officeDocument/2006/relationships/tags" Target="../tags/tag353.xml"/><Relationship Id="rId5" Type="http://schemas.openxmlformats.org/officeDocument/2006/relationships/tags" Target="../tags/tag352.xml"/><Relationship Id="rId4" Type="http://schemas.openxmlformats.org/officeDocument/2006/relationships/tags" Target="../tags/tag351.xml"/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4" Type="http://schemas.openxmlformats.org/officeDocument/2006/relationships/notesSlide" Target="../notesSlides/notesSlide18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57.xml"/><Relationship Id="rId11" Type="http://schemas.openxmlformats.org/officeDocument/2006/relationships/image" Target="file:///C:\Users\Administrator\AppData\Local\Temp\wps\INetCache\fbe64f21b7c8575d4282d28477a5c428" TargetMode="External"/><Relationship Id="rId10" Type="http://schemas.openxmlformats.org/officeDocument/2006/relationships/image" Target="../media/image3.jpeg"/><Relationship Id="rId1" Type="http://schemas.openxmlformats.org/officeDocument/2006/relationships/tags" Target="../tags/tag348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366.xml"/><Relationship Id="rId8" Type="http://schemas.openxmlformats.org/officeDocument/2006/relationships/tags" Target="../tags/tag365.xml"/><Relationship Id="rId7" Type="http://schemas.openxmlformats.org/officeDocument/2006/relationships/tags" Target="../tags/tag364.xml"/><Relationship Id="rId6" Type="http://schemas.openxmlformats.org/officeDocument/2006/relationships/tags" Target="../tags/tag363.xml"/><Relationship Id="rId5" Type="http://schemas.openxmlformats.org/officeDocument/2006/relationships/tags" Target="../tags/tag362.xml"/><Relationship Id="rId4" Type="http://schemas.openxmlformats.org/officeDocument/2006/relationships/tags" Target="../tags/tag361.xml"/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2" Type="http://schemas.openxmlformats.org/officeDocument/2006/relationships/notesSlide" Target="../notesSlides/notesSlide19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67.xml"/><Relationship Id="rId1" Type="http://schemas.openxmlformats.org/officeDocument/2006/relationships/tags" Target="../tags/tag35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02.xml"/><Relationship Id="rId10" Type="http://schemas.openxmlformats.org/officeDocument/2006/relationships/image" Target="../media/image1.png"/><Relationship Id="rId1" Type="http://schemas.openxmlformats.org/officeDocument/2006/relationships/tags" Target="../tags/tag19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376.xml"/><Relationship Id="rId8" Type="http://schemas.openxmlformats.org/officeDocument/2006/relationships/tags" Target="../tags/tag375.xml"/><Relationship Id="rId7" Type="http://schemas.openxmlformats.org/officeDocument/2006/relationships/tags" Target="../tags/tag374.xml"/><Relationship Id="rId6" Type="http://schemas.openxmlformats.org/officeDocument/2006/relationships/tags" Target="../tags/tag373.xml"/><Relationship Id="rId5" Type="http://schemas.openxmlformats.org/officeDocument/2006/relationships/tags" Target="../tags/tag372.xml"/><Relationship Id="rId4" Type="http://schemas.openxmlformats.org/officeDocument/2006/relationships/tags" Target="../tags/tag371.xml"/><Relationship Id="rId3" Type="http://schemas.openxmlformats.org/officeDocument/2006/relationships/tags" Target="../tags/tag370.xml"/><Relationship Id="rId2" Type="http://schemas.openxmlformats.org/officeDocument/2006/relationships/tags" Target="../tags/tag369.xml"/><Relationship Id="rId12" Type="http://schemas.openxmlformats.org/officeDocument/2006/relationships/notesSlide" Target="../notesSlides/notesSlide2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77.xml"/><Relationship Id="rId1" Type="http://schemas.openxmlformats.org/officeDocument/2006/relationships/tags" Target="../tags/tag368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jpeg"/><Relationship Id="rId8" Type="http://schemas.openxmlformats.org/officeDocument/2006/relationships/tags" Target="../tags/tag385.xml"/><Relationship Id="rId7" Type="http://schemas.openxmlformats.org/officeDocument/2006/relationships/tags" Target="../tags/tag384.xml"/><Relationship Id="rId6" Type="http://schemas.openxmlformats.org/officeDocument/2006/relationships/tags" Target="../tags/tag383.xml"/><Relationship Id="rId5" Type="http://schemas.openxmlformats.org/officeDocument/2006/relationships/tags" Target="../tags/tag382.xml"/><Relationship Id="rId4" Type="http://schemas.openxmlformats.org/officeDocument/2006/relationships/tags" Target="../tags/tag381.xml"/><Relationship Id="rId3" Type="http://schemas.openxmlformats.org/officeDocument/2006/relationships/tags" Target="../tags/tag380.xml"/><Relationship Id="rId2" Type="http://schemas.openxmlformats.org/officeDocument/2006/relationships/tags" Target="../tags/tag379.xml"/><Relationship Id="rId13" Type="http://schemas.openxmlformats.org/officeDocument/2006/relationships/notesSlide" Target="../notesSlides/notesSlide21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86.xml"/><Relationship Id="rId10" Type="http://schemas.openxmlformats.org/officeDocument/2006/relationships/image" Target="file:///C:\Users\Administrator\AppData\Local\Temp\wps\INetCache\a851c53a27e412573546f91d2b0d5a2d" TargetMode="External"/><Relationship Id="rId1" Type="http://schemas.openxmlformats.org/officeDocument/2006/relationships/tags" Target="../tags/tag378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395.xml"/><Relationship Id="rId8" Type="http://schemas.openxmlformats.org/officeDocument/2006/relationships/tags" Target="../tags/tag394.xml"/><Relationship Id="rId7" Type="http://schemas.openxmlformats.org/officeDocument/2006/relationships/tags" Target="../tags/tag393.xml"/><Relationship Id="rId6" Type="http://schemas.openxmlformats.org/officeDocument/2006/relationships/tags" Target="../tags/tag392.xml"/><Relationship Id="rId5" Type="http://schemas.openxmlformats.org/officeDocument/2006/relationships/tags" Target="../tags/tag391.xml"/><Relationship Id="rId4" Type="http://schemas.openxmlformats.org/officeDocument/2006/relationships/tags" Target="../tags/tag390.xml"/><Relationship Id="rId3" Type="http://schemas.openxmlformats.org/officeDocument/2006/relationships/tags" Target="../tags/tag389.xml"/><Relationship Id="rId2" Type="http://schemas.openxmlformats.org/officeDocument/2006/relationships/tags" Target="../tags/tag388.xml"/><Relationship Id="rId11" Type="http://schemas.openxmlformats.org/officeDocument/2006/relationships/notesSlide" Target="../notesSlides/notesSlide2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8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404.xml"/><Relationship Id="rId8" Type="http://schemas.openxmlformats.org/officeDocument/2006/relationships/tags" Target="../tags/tag403.xml"/><Relationship Id="rId7" Type="http://schemas.openxmlformats.org/officeDocument/2006/relationships/tags" Target="../tags/tag402.xml"/><Relationship Id="rId6" Type="http://schemas.openxmlformats.org/officeDocument/2006/relationships/tags" Target="../tags/tag401.xml"/><Relationship Id="rId5" Type="http://schemas.openxmlformats.org/officeDocument/2006/relationships/tags" Target="../tags/tag400.xml"/><Relationship Id="rId4" Type="http://schemas.openxmlformats.org/officeDocument/2006/relationships/tags" Target="../tags/tag399.xml"/><Relationship Id="rId3" Type="http://schemas.openxmlformats.org/officeDocument/2006/relationships/tags" Target="../tags/tag398.xml"/><Relationship Id="rId2" Type="http://schemas.openxmlformats.org/officeDocument/2006/relationships/tags" Target="../tags/tag397.xml"/><Relationship Id="rId11" Type="http://schemas.openxmlformats.org/officeDocument/2006/relationships/notesSlide" Target="../notesSlides/notesSlide2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96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413.xml"/><Relationship Id="rId8" Type="http://schemas.openxmlformats.org/officeDocument/2006/relationships/tags" Target="../tags/tag412.xml"/><Relationship Id="rId7" Type="http://schemas.openxmlformats.org/officeDocument/2006/relationships/tags" Target="../tags/tag411.xml"/><Relationship Id="rId6" Type="http://schemas.openxmlformats.org/officeDocument/2006/relationships/tags" Target="../tags/tag410.xml"/><Relationship Id="rId5" Type="http://schemas.openxmlformats.org/officeDocument/2006/relationships/tags" Target="../tags/tag409.xml"/><Relationship Id="rId4" Type="http://schemas.openxmlformats.org/officeDocument/2006/relationships/tags" Target="../tags/tag408.xml"/><Relationship Id="rId3" Type="http://schemas.openxmlformats.org/officeDocument/2006/relationships/tags" Target="../tags/tag407.xml"/><Relationship Id="rId2" Type="http://schemas.openxmlformats.org/officeDocument/2006/relationships/tags" Target="../tags/tag406.xml"/><Relationship Id="rId11" Type="http://schemas.openxmlformats.org/officeDocument/2006/relationships/notesSlide" Target="../notesSlides/notesSlide24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05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422.xml"/><Relationship Id="rId8" Type="http://schemas.openxmlformats.org/officeDocument/2006/relationships/tags" Target="../tags/tag421.xml"/><Relationship Id="rId7" Type="http://schemas.openxmlformats.org/officeDocument/2006/relationships/tags" Target="../tags/tag420.xml"/><Relationship Id="rId6" Type="http://schemas.openxmlformats.org/officeDocument/2006/relationships/tags" Target="../tags/tag419.xml"/><Relationship Id="rId5" Type="http://schemas.openxmlformats.org/officeDocument/2006/relationships/tags" Target="../tags/tag418.xml"/><Relationship Id="rId4" Type="http://schemas.openxmlformats.org/officeDocument/2006/relationships/tags" Target="../tags/tag417.xml"/><Relationship Id="rId3" Type="http://schemas.openxmlformats.org/officeDocument/2006/relationships/tags" Target="../tags/tag416.xml"/><Relationship Id="rId2" Type="http://schemas.openxmlformats.org/officeDocument/2006/relationships/tags" Target="../tags/tag415.xml"/><Relationship Id="rId11" Type="http://schemas.openxmlformats.org/officeDocument/2006/relationships/notesSlide" Target="../notesSlides/notesSlide25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14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431.xml"/><Relationship Id="rId8" Type="http://schemas.openxmlformats.org/officeDocument/2006/relationships/tags" Target="../tags/tag430.xml"/><Relationship Id="rId7" Type="http://schemas.openxmlformats.org/officeDocument/2006/relationships/tags" Target="../tags/tag429.xml"/><Relationship Id="rId6" Type="http://schemas.openxmlformats.org/officeDocument/2006/relationships/tags" Target="../tags/tag428.xml"/><Relationship Id="rId5" Type="http://schemas.openxmlformats.org/officeDocument/2006/relationships/tags" Target="../tags/tag427.xml"/><Relationship Id="rId4" Type="http://schemas.openxmlformats.org/officeDocument/2006/relationships/tags" Target="../tags/tag426.xml"/><Relationship Id="rId3" Type="http://schemas.openxmlformats.org/officeDocument/2006/relationships/tags" Target="../tags/tag425.xml"/><Relationship Id="rId2" Type="http://schemas.openxmlformats.org/officeDocument/2006/relationships/tags" Target="../tags/tag424.xml"/><Relationship Id="rId11" Type="http://schemas.openxmlformats.org/officeDocument/2006/relationships/notesSlide" Target="../notesSlides/notesSlide2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23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440.xml"/><Relationship Id="rId8" Type="http://schemas.openxmlformats.org/officeDocument/2006/relationships/tags" Target="../tags/tag439.xml"/><Relationship Id="rId7" Type="http://schemas.openxmlformats.org/officeDocument/2006/relationships/tags" Target="../tags/tag438.xml"/><Relationship Id="rId6" Type="http://schemas.openxmlformats.org/officeDocument/2006/relationships/tags" Target="../tags/tag437.xml"/><Relationship Id="rId5" Type="http://schemas.openxmlformats.org/officeDocument/2006/relationships/tags" Target="../tags/tag436.xml"/><Relationship Id="rId4" Type="http://schemas.openxmlformats.org/officeDocument/2006/relationships/tags" Target="../tags/tag435.xml"/><Relationship Id="rId3" Type="http://schemas.openxmlformats.org/officeDocument/2006/relationships/tags" Target="../tags/tag434.xml"/><Relationship Id="rId2" Type="http://schemas.openxmlformats.org/officeDocument/2006/relationships/tags" Target="../tags/tag433.xml"/><Relationship Id="rId11" Type="http://schemas.openxmlformats.org/officeDocument/2006/relationships/notesSlide" Target="../notesSlides/notesSlide27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3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449.xml"/><Relationship Id="rId8" Type="http://schemas.openxmlformats.org/officeDocument/2006/relationships/tags" Target="../tags/tag448.xml"/><Relationship Id="rId7" Type="http://schemas.openxmlformats.org/officeDocument/2006/relationships/tags" Target="../tags/tag447.xml"/><Relationship Id="rId6" Type="http://schemas.openxmlformats.org/officeDocument/2006/relationships/tags" Target="../tags/tag446.xml"/><Relationship Id="rId5" Type="http://schemas.openxmlformats.org/officeDocument/2006/relationships/tags" Target="../tags/tag445.xml"/><Relationship Id="rId4" Type="http://schemas.openxmlformats.org/officeDocument/2006/relationships/tags" Target="../tags/tag444.xml"/><Relationship Id="rId3" Type="http://schemas.openxmlformats.org/officeDocument/2006/relationships/tags" Target="../tags/tag443.xml"/><Relationship Id="rId2" Type="http://schemas.openxmlformats.org/officeDocument/2006/relationships/tags" Target="../tags/tag442.xml"/><Relationship Id="rId11" Type="http://schemas.openxmlformats.org/officeDocument/2006/relationships/notesSlide" Target="../notesSlides/notesSlide28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41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458.xml"/><Relationship Id="rId8" Type="http://schemas.openxmlformats.org/officeDocument/2006/relationships/tags" Target="../tags/tag457.xml"/><Relationship Id="rId7" Type="http://schemas.openxmlformats.org/officeDocument/2006/relationships/tags" Target="../tags/tag456.xml"/><Relationship Id="rId6" Type="http://schemas.openxmlformats.org/officeDocument/2006/relationships/tags" Target="../tags/tag455.xml"/><Relationship Id="rId5" Type="http://schemas.openxmlformats.org/officeDocument/2006/relationships/tags" Target="../tags/tag454.xml"/><Relationship Id="rId4" Type="http://schemas.openxmlformats.org/officeDocument/2006/relationships/tags" Target="../tags/tag453.xml"/><Relationship Id="rId3" Type="http://schemas.openxmlformats.org/officeDocument/2006/relationships/tags" Target="../tags/tag452.xml"/><Relationship Id="rId2" Type="http://schemas.openxmlformats.org/officeDocument/2006/relationships/tags" Target="../tags/tag451.xml"/><Relationship Id="rId11" Type="http://schemas.openxmlformats.org/officeDocument/2006/relationships/notesSlide" Target="../notesSlides/notesSlide29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5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1.xml"/><Relationship Id="rId8" Type="http://schemas.openxmlformats.org/officeDocument/2006/relationships/tags" Target="../tags/tag210.xml"/><Relationship Id="rId7" Type="http://schemas.openxmlformats.org/officeDocument/2006/relationships/tags" Target="../tags/tag209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03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467.xml"/><Relationship Id="rId8" Type="http://schemas.openxmlformats.org/officeDocument/2006/relationships/tags" Target="../tags/tag466.xml"/><Relationship Id="rId7" Type="http://schemas.openxmlformats.org/officeDocument/2006/relationships/tags" Target="../tags/tag465.xml"/><Relationship Id="rId6" Type="http://schemas.openxmlformats.org/officeDocument/2006/relationships/tags" Target="../tags/tag464.xml"/><Relationship Id="rId5" Type="http://schemas.openxmlformats.org/officeDocument/2006/relationships/tags" Target="../tags/tag463.xml"/><Relationship Id="rId4" Type="http://schemas.openxmlformats.org/officeDocument/2006/relationships/tags" Target="../tags/tag462.xml"/><Relationship Id="rId3" Type="http://schemas.openxmlformats.org/officeDocument/2006/relationships/tags" Target="../tags/tag461.xml"/><Relationship Id="rId2" Type="http://schemas.openxmlformats.org/officeDocument/2006/relationships/tags" Target="../tags/tag460.xml"/><Relationship Id="rId11" Type="http://schemas.openxmlformats.org/officeDocument/2006/relationships/notesSlide" Target="../notesSlides/notesSlide30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59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476.xml"/><Relationship Id="rId8" Type="http://schemas.openxmlformats.org/officeDocument/2006/relationships/tags" Target="../tags/tag475.xml"/><Relationship Id="rId7" Type="http://schemas.openxmlformats.org/officeDocument/2006/relationships/tags" Target="../tags/tag474.xml"/><Relationship Id="rId6" Type="http://schemas.openxmlformats.org/officeDocument/2006/relationships/tags" Target="../tags/tag473.xml"/><Relationship Id="rId5" Type="http://schemas.openxmlformats.org/officeDocument/2006/relationships/tags" Target="../tags/tag472.xml"/><Relationship Id="rId4" Type="http://schemas.openxmlformats.org/officeDocument/2006/relationships/tags" Target="../tags/tag471.xml"/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1" Type="http://schemas.openxmlformats.org/officeDocument/2006/relationships/notesSlide" Target="../notesSlides/notesSlide3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68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485.xml"/><Relationship Id="rId8" Type="http://schemas.openxmlformats.org/officeDocument/2006/relationships/tags" Target="../tags/tag484.xml"/><Relationship Id="rId7" Type="http://schemas.openxmlformats.org/officeDocument/2006/relationships/tags" Target="../tags/tag483.xml"/><Relationship Id="rId6" Type="http://schemas.openxmlformats.org/officeDocument/2006/relationships/tags" Target="../tags/tag482.xml"/><Relationship Id="rId5" Type="http://schemas.openxmlformats.org/officeDocument/2006/relationships/tags" Target="../tags/tag481.xml"/><Relationship Id="rId4" Type="http://schemas.openxmlformats.org/officeDocument/2006/relationships/tags" Target="../tags/tag480.xml"/><Relationship Id="rId3" Type="http://schemas.openxmlformats.org/officeDocument/2006/relationships/tags" Target="../tags/tag479.xml"/><Relationship Id="rId2" Type="http://schemas.openxmlformats.org/officeDocument/2006/relationships/tags" Target="../tags/tag478.xml"/><Relationship Id="rId11" Type="http://schemas.openxmlformats.org/officeDocument/2006/relationships/notesSlide" Target="../notesSlides/notesSlide3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77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494.xml"/><Relationship Id="rId8" Type="http://schemas.openxmlformats.org/officeDocument/2006/relationships/tags" Target="../tags/tag493.xml"/><Relationship Id="rId7" Type="http://schemas.openxmlformats.org/officeDocument/2006/relationships/tags" Target="../tags/tag492.xml"/><Relationship Id="rId6" Type="http://schemas.openxmlformats.org/officeDocument/2006/relationships/tags" Target="../tags/tag491.xml"/><Relationship Id="rId5" Type="http://schemas.openxmlformats.org/officeDocument/2006/relationships/tags" Target="../tags/tag490.xml"/><Relationship Id="rId4" Type="http://schemas.openxmlformats.org/officeDocument/2006/relationships/tags" Target="../tags/tag489.xml"/><Relationship Id="rId3" Type="http://schemas.openxmlformats.org/officeDocument/2006/relationships/tags" Target="../tags/tag488.xml"/><Relationship Id="rId2" Type="http://schemas.openxmlformats.org/officeDocument/2006/relationships/tags" Target="../tags/tag487.xml"/><Relationship Id="rId11" Type="http://schemas.openxmlformats.org/officeDocument/2006/relationships/notesSlide" Target="../notesSlides/notesSlide3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8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20.xml"/><Relationship Id="rId8" Type="http://schemas.openxmlformats.org/officeDocument/2006/relationships/tags" Target="../tags/tag219.xml"/><Relationship Id="rId7" Type="http://schemas.openxmlformats.org/officeDocument/2006/relationships/tags" Target="../tags/tag218.xml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4" Type="http://schemas.openxmlformats.org/officeDocument/2006/relationships/tags" Target="../tags/tag215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21.xml"/><Relationship Id="rId1" Type="http://schemas.openxmlformats.org/officeDocument/2006/relationships/tags" Target="../tags/tag21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30.xml"/><Relationship Id="rId8" Type="http://schemas.openxmlformats.org/officeDocument/2006/relationships/tags" Target="../tags/tag229.xml"/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31.xml"/><Relationship Id="rId1" Type="http://schemas.openxmlformats.org/officeDocument/2006/relationships/tags" Target="../tags/tag22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40.xml"/><Relationship Id="rId8" Type="http://schemas.openxmlformats.org/officeDocument/2006/relationships/tags" Target="../tags/tag239.xml"/><Relationship Id="rId7" Type="http://schemas.openxmlformats.org/officeDocument/2006/relationships/tags" Target="../tags/tag238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41.xml"/><Relationship Id="rId1" Type="http://schemas.openxmlformats.org/officeDocument/2006/relationships/tags" Target="../tags/tag23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50.xml"/><Relationship Id="rId8" Type="http://schemas.openxmlformats.org/officeDocument/2006/relationships/tags" Target="../tags/tag249.xml"/><Relationship Id="rId7" Type="http://schemas.openxmlformats.org/officeDocument/2006/relationships/tags" Target="../tags/tag248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4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5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68.xml"/><Relationship Id="rId8" Type="http://schemas.openxmlformats.org/officeDocument/2006/relationships/tags" Target="../tags/tag267.xml"/><Relationship Id="rId7" Type="http://schemas.openxmlformats.org/officeDocument/2006/relationships/tags" Target="../tags/tag266.xml"/><Relationship Id="rId6" Type="http://schemas.openxmlformats.org/officeDocument/2006/relationships/tags" Target="../tags/tag265.xml"/><Relationship Id="rId5" Type="http://schemas.openxmlformats.org/officeDocument/2006/relationships/tags" Target="../tags/tag264.xml"/><Relationship Id="rId4" Type="http://schemas.openxmlformats.org/officeDocument/2006/relationships/tags" Target="../tags/tag263.xml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0" y="2717800"/>
            <a:ext cx="12192635" cy="121729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zh-CN" altLang="en-US" sz="5555"/>
              <a:t>前端发展史（一）前端概述</a:t>
            </a:r>
            <a:endParaRPr sz="5555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优劣对比：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前端发展史（一）前端概述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608965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原生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swift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）：用户体验好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web App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：开发成本低，更容易让用户体验最新版本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混合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：取长补短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新的解决方案：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前端发展史（一）前端概述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608330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uniapp</a:t>
            </a:r>
            <a:endParaRPr 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react-native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flutter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技术选型：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前端发展史（一）前端概述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608330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公司用啥就用啥（想去的公司用啥，自己就学啥）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框架不要选angular，vue和react一枚硬币就能解决。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vue就用uniapp，react就用react-native，熟悉Java可以选flutter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dart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TypeScript一定要会，但是不要把它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写成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AnyScript。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前端学习流程：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前端发展史（一）前端概述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608330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html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：看到设计稿就能做网页。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JavaScript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：变量，数据类型，控制流程，内置对象，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BOM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node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npm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会安装就行，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npm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会用常用命令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vue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vue-router,vuex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：熟练常用功能，会做项目即可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数据交互，最好懂一些后台。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ajax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搭建后台（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koa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expresss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实训项目（博客系统，内容管理系统）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不要忙目的去学那些花里胡哨的东西，先做出一个项目再说。</a:t>
            </a:r>
            <a:endParaRPr lang="zh-CN" altLang="en-US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洋葱学习法：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前端发展史（一）前端概述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608330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一层一层学。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不断的横向学习，以达到纵向的目的。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第一层，做出项目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第二层，了解原理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第三层，优化项目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第四层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（扩展后端，扩展算法，扩展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0" r:link="rId11"/>
          <a:stretch>
            <a:fillRect/>
          </a:stretch>
        </p:blipFill>
        <p:spPr>
          <a:xfrm>
            <a:off x="4666615" y="1560830"/>
            <a:ext cx="4528185" cy="45281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270000" y="2871470"/>
            <a:ext cx="9483090" cy="714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开始聊聊前端的发展过程</a:t>
            </a:r>
            <a:endParaRPr lang="zh-CN" altLang="en-US" sz="40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前端发展史（一）前端概述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开发方式：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前端发展史（一）前端概述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608330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把html静态页面放到服务器上，直接就可以访问了。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html开始使用各种模板，使用动态数据。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在客户端处理表单，出现了JavaScript。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让页面可以变得更酷炫，JavaScript操作DOM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处理浏览器兼容，jQuery</a:t>
            </a:r>
            <a:r>
              <a:rPr 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横空出世</a:t>
            </a: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 三分天下：react、angular、vue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jQuery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解决了什么问题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前端发展史（一）前端概述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608330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兼容性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选择器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动画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ajax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前后端不分离：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前端发展史（一）前端概述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608330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前端完成切图和排版的工作。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有些前端可能兼职美工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（或者美工兼职前端）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后台程序员负责套模板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0" r:link="rId11"/>
          <a:stretch>
            <a:fillRect/>
          </a:stretch>
        </p:blipFill>
        <p:spPr>
          <a:xfrm>
            <a:off x="3831590" y="1991995"/>
            <a:ext cx="7860665" cy="36385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前后端不分离的问题：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前端发展史（一）前端概述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608330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前后端程序员要修改相同的文件，分工不清晰。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容易出现误操作的问题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提升沟通频率，影响工作效率。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前端工程师地位低</a:t>
            </a:r>
            <a:endParaRPr lang="zh-CN" altLang="en-US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什么是前端？什么是前端开发？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前端发展史（一）前端概述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608965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安卓开发是不是前端开发？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IOS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开发是不是前端开发？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鸿蒙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是不是前端开发？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Unity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是不是前端开发？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</a:t>
            </a:r>
            <a:r>
              <a:rPr 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基于浏览器开发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是不是前端开发？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745" y="2091055"/>
            <a:ext cx="7029450" cy="284797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前后端分离与单页面应用（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SPA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前端发展史（一）前端概述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608330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分工明确，依靠文档就可以各自开始工作了。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前端工程师工作得到了提升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问题：不利于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SEO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，首屏加载慢，可以通过服务器渲染（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ssr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）解决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DOM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操作框架与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MVVM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框架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前端发展史（一）前端概述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9" r:link="rId10"/>
          <a:stretch>
            <a:fillRect/>
          </a:stretch>
        </p:blipFill>
        <p:spPr>
          <a:xfrm>
            <a:off x="3112770" y="2567940"/>
            <a:ext cx="5210175" cy="35179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270000" y="2871470"/>
            <a:ext cx="9483090" cy="714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JavaScript</a:t>
            </a:r>
            <a:r>
              <a:rPr lang="zh-CN" alt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发展史</a:t>
            </a:r>
            <a:endParaRPr lang="zh-CN" altLang="en-US" sz="40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前端发展史（一）前端概述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278890" y="2395855"/>
            <a:ext cx="9483090" cy="2066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1995年4月，Netscape 公司雇佣了程序员 Brendan Eich 开发这种网页脚本语言，Brendan Eich 只用了10天，就设计完成了这种语言的第一版，最初名字叫做 Mocha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前端发展史（一）前端概述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278890" y="2395855"/>
            <a:ext cx="9483090" cy="2066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1995年9月Mocha改为 LiveScript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前端发展史（一）前端概述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278890" y="2395855"/>
            <a:ext cx="9483090" cy="2066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1995年12月，Netscape 公司与 Sun 公司（Java 语言的发明者和所有者）达成协议，后者允许将这种语言叫做 JavaScript，为什么叫JavaScript，纯粹就是为了抱Java的大腿。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前端发展史（一）前端概述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278890" y="2395855"/>
            <a:ext cx="9483090" cy="2066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1996年8月，微软模仿 JavaScript 开发了一种相近的语言，取名为JScript，首先内置于IE 3.0。Netscape 公司面临丧失浏览器脚本语言的主导权的局面。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前端发展史（一）前端概述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278890" y="2395855"/>
            <a:ext cx="9483090" cy="2066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1996年11月Netscape 公司决定将 JavaScript 提交给国际标准化组织 ECMA (European Computer Manufacturers Association), 希望 JavaScript 能够成为国际标准，以此抵抗微软。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前端发展史（一）前端概述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278890" y="2395855"/>
            <a:ext cx="9483090" cy="2066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1997年7月，ECMA 组织发布262号标准文件（ECMA-262）的第一版，规定了浏览器脚本语言的标准，并将这种语言称为 ECMAScript，因为商标的问题，并没有叫JavaScript，所以现在小伙伴们学习初期总是一头雾水【什么是js？什么是es？】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前端发展史（一）前端概述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278890" y="2395855"/>
            <a:ext cx="9483090" cy="2066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1998 年 6 月发布了 ECMAScript 2.0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前端发展史（一）前端概述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-127635" y="2939415"/>
            <a:ext cx="9314180" cy="714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代码运行在客户端，就是前端开发</a:t>
            </a:r>
            <a:endParaRPr lang="zh-CN" sz="40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前端发展史（一）前端概述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278890" y="2395855"/>
            <a:ext cx="9483090" cy="2066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1999 年 12 月ECMAScript 3.0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前端发展史（一）前端概述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278890" y="2395855"/>
            <a:ext cx="9483090" cy="2066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2000年，ECMAScript 4.0 开始酝酿。但是由于版本过于激进，受到了大公司的强烈反对，所以ES4并没有发布，这个版本最后没有通过，但是它的大部分内容被 ES6 继承了。你能想想你现在才开始学习的ES6，他的起点居然是20年前（ES6是在2015年发布的，同时更名为ES2015）。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前端发展史（一）前端概述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278890" y="2395855"/>
            <a:ext cx="9483090" cy="2066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2009年12月发布,ECMAScript5发布，语法加入了严格模式、属性的getter和setter方法，原生支持JSON（JSON.parse()、JSON.stringfy()），Array.map()、Array.filter()等数组方法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前端发展史（一）前端概述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278890" y="2395855"/>
            <a:ext cx="9483090" cy="2066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2015</a:t>
            </a:r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年</a:t>
            </a: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SCMAScript6</a:t>
            </a:r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版本发布，同时更名为</a:t>
            </a: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ECMAScript2015</a:t>
            </a:r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前端发展史（一）前端概述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什么是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web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前端开发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前端发展史（一）前端概述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608965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html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基于浏览器的前端开发，就是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平时咱们说的前端开发，都是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前端开发。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什么是大前端（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图</a:t>
            </a:r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）？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前端发展史（一）前端概述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608965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html、css、JavaScript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vue、react、angular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node、express、koa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uniapp、react-native、flutter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webpack、ESLint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cocos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手机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app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的分类：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前端发展史（一）前端概述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608965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原生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webApp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混合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0" y="2900680"/>
            <a:ext cx="9314180" cy="714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原生体验好扣</a:t>
            </a:r>
            <a:r>
              <a:rPr lang="en-US" altLang="zh-CN" sz="4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4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web</a:t>
            </a:r>
            <a:r>
              <a:rPr lang="zh-CN" alt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体验好扣</a:t>
            </a:r>
            <a:r>
              <a:rPr lang="en-US" altLang="zh-CN" sz="4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</a:t>
            </a:r>
            <a:endParaRPr lang="en-US" altLang="zh-CN" sz="40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前端发展史（一）前端概述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0" y="2688590"/>
            <a:ext cx="9483090" cy="714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开发原生成本低扣</a:t>
            </a:r>
            <a:r>
              <a:rPr lang="en-US" altLang="zh-CN" sz="4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zh-CN" altLang="en-US" sz="40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开发</a:t>
            </a:r>
            <a:r>
              <a:rPr lang="en-US" altLang="zh-CN" sz="4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web</a:t>
            </a:r>
            <a:r>
              <a:rPr lang="zh-CN" alt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成本低扣</a:t>
            </a:r>
            <a:r>
              <a:rPr lang="en-US" altLang="zh-CN" sz="4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</a:t>
            </a:r>
            <a:endParaRPr lang="en-US" altLang="zh-CN" sz="40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前端发展史（一）前端概述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270000" y="2871470"/>
            <a:ext cx="9483090" cy="714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原生容易更新扣</a:t>
            </a:r>
            <a:r>
              <a:rPr lang="en-US" altLang="zh-CN" sz="4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zh-CN" altLang="en-US" sz="40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sz="4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web</a:t>
            </a:r>
            <a:r>
              <a:rPr lang="zh-CN" alt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容易更新扣</a:t>
            </a:r>
            <a:r>
              <a:rPr lang="en-US" altLang="zh-CN" sz="4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</a:t>
            </a:r>
            <a:endParaRPr lang="en-US" altLang="zh-CN" sz="40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前端发展史（一）前端概述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THUMBS_INDEX" val="1、4、7、12、13、15、16、17、18、21、25、27、31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品牌推广方案"/>
</p:tagLst>
</file>

<file path=ppt/tags/tag192.xml><?xml version="1.0" encoding="utf-8"?>
<p:tagLst xmlns:p="http://schemas.openxmlformats.org/presentationml/2006/main">
  <p:tag name="KSO_WM_TEMPLATE_THUMBS_INDEX" val="1、4、7、12、13、15、16、17、18、21、25、27、31"/>
  <p:tag name="KSO_WM_SLIDE_ID" val="custom2020439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  <p:tag name="KSO_WM_SLIDE_LAYOUT" val="a_b"/>
  <p:tag name="KSO_WM_SLIDE_LAYOUT_CNT" val="1_3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01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0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11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19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21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29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31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39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41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49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58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5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67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6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7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77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7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8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87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8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9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97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9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30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307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30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31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317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31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32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32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MH" val="20161022204303"/>
  <p:tag name="MH_LIBRARY" val="GRAPHIC"/>
  <p:tag name="MH_ORDER" val="Rectangle 1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335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336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33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345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346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34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355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356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35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365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366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36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375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376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37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385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38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39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39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40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40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412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41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42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42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431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439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448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44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457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45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46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46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475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47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48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48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49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49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245">
      <a:dk1>
        <a:srgbClr val="000000"/>
      </a:dk1>
      <a:lt1>
        <a:srgbClr val="FFFFFF"/>
      </a:lt1>
      <a:dk2>
        <a:srgbClr val="EDF6F7"/>
      </a:dk2>
      <a:lt2>
        <a:srgbClr val="FBFCFC"/>
      </a:lt2>
      <a:accent1>
        <a:srgbClr val="3989AD"/>
      </a:accent1>
      <a:accent2>
        <a:srgbClr val="38A293"/>
      </a:accent2>
      <a:accent3>
        <a:srgbClr val="5B9955"/>
      </a:accent3>
      <a:accent4>
        <a:srgbClr val="C1A24D"/>
      </a:accent4>
      <a:accent5>
        <a:srgbClr val="D07154"/>
      </a:accent5>
      <a:accent6>
        <a:srgbClr val="BB739C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A000120150822A03KPBG</Template>
  <TotalTime>0</TotalTime>
  <Words>2767</Words>
  <Application>WPS 演示</Application>
  <PresentationFormat>自定义</PresentationFormat>
  <Paragraphs>215</Paragraphs>
  <Slides>33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Arial Unicode MS</vt:lpstr>
      <vt:lpstr>Calibri</vt:lpstr>
      <vt:lpstr>1_Office 主题​​</vt:lpstr>
      <vt:lpstr>前端发展史（一）前端概述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李吉阳</cp:lastModifiedBy>
  <cp:revision>195</cp:revision>
  <dcterms:created xsi:type="dcterms:W3CDTF">2015-12-15T16:07:00Z</dcterms:created>
  <dcterms:modified xsi:type="dcterms:W3CDTF">2021-07-13T13:49:22Z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68D12F1E739C4745A02120E6616CF0D3</vt:lpwstr>
  </property>
</Properties>
</file>