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6" r:id="rId3"/>
    <p:sldId id="368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70" d="100"/>
          <a:sy n="70" d="100"/>
        </p:scale>
        <p:origin x="-312" y="-1008"/>
      </p:cViewPr>
      <p:guideLst>
        <p:guide orient="horz" pos="2160"/>
        <p:guide pos="390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FDBEB-9E16-4EF2-90F2-04323A87B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EBE08-422D-43C8-8C2C-A92BE9DEE2E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43.xml"/><Relationship Id="rId8" Type="http://schemas.openxmlformats.org/officeDocument/2006/relationships/tags" Target="../tags/tag142.xml"/><Relationship Id="rId7" Type="http://schemas.openxmlformats.org/officeDocument/2006/relationships/tags" Target="../tags/tag141.xml"/><Relationship Id="rId6" Type="http://schemas.openxmlformats.org/officeDocument/2006/relationships/tags" Target="../tags/tag140.xml"/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3" Type="http://schemas.openxmlformats.org/officeDocument/2006/relationships/tags" Target="../tags/tag147.xml"/><Relationship Id="rId12" Type="http://schemas.openxmlformats.org/officeDocument/2006/relationships/tags" Target="../tags/tag146.xml"/><Relationship Id="rId11" Type="http://schemas.openxmlformats.org/officeDocument/2006/relationships/tags" Target="../tags/tag145.xml"/><Relationship Id="rId10" Type="http://schemas.openxmlformats.org/officeDocument/2006/relationships/tags" Target="../tags/tag144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3" Type="http://schemas.openxmlformats.org/officeDocument/2006/relationships/tags" Target="../tags/tag159.xml"/><Relationship Id="rId12" Type="http://schemas.openxmlformats.org/officeDocument/2006/relationships/tags" Target="../tags/tag15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67.xml"/><Relationship Id="rId8" Type="http://schemas.openxmlformats.org/officeDocument/2006/relationships/tags" Target="../tags/tag166.xml"/><Relationship Id="rId7" Type="http://schemas.openxmlformats.org/officeDocument/2006/relationships/tags" Target="../tags/tag165.xml"/><Relationship Id="rId6" Type="http://schemas.openxmlformats.org/officeDocument/2006/relationships/tags" Target="../tags/tag164.xml"/><Relationship Id="rId5" Type="http://schemas.openxmlformats.org/officeDocument/2006/relationships/tags" Target="../tags/tag163.xml"/><Relationship Id="rId4" Type="http://schemas.openxmlformats.org/officeDocument/2006/relationships/tags" Target="../tags/tag162.xml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5" Type="http://schemas.openxmlformats.org/officeDocument/2006/relationships/tags" Target="../tags/tag173.xml"/><Relationship Id="rId14" Type="http://schemas.openxmlformats.org/officeDocument/2006/relationships/tags" Target="../tags/tag172.xml"/><Relationship Id="rId13" Type="http://schemas.openxmlformats.org/officeDocument/2006/relationships/tags" Target="../tags/tag171.xml"/><Relationship Id="rId12" Type="http://schemas.openxmlformats.org/officeDocument/2006/relationships/tags" Target="../tags/tag170.xml"/><Relationship Id="rId11" Type="http://schemas.openxmlformats.org/officeDocument/2006/relationships/tags" Target="../tags/tag169.xml"/><Relationship Id="rId10" Type="http://schemas.openxmlformats.org/officeDocument/2006/relationships/tags" Target="../tags/tag16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81.xml"/><Relationship Id="rId8" Type="http://schemas.openxmlformats.org/officeDocument/2006/relationships/tags" Target="../tags/tag180.xml"/><Relationship Id="rId7" Type="http://schemas.openxmlformats.org/officeDocument/2006/relationships/tags" Target="../tags/tag179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2" Type="http://schemas.openxmlformats.org/officeDocument/2006/relationships/tags" Target="../tags/tag184.xml"/><Relationship Id="rId11" Type="http://schemas.openxmlformats.org/officeDocument/2006/relationships/tags" Target="../tags/tag183.xml"/><Relationship Id="rId10" Type="http://schemas.openxmlformats.org/officeDocument/2006/relationships/tags" Target="../tags/tag1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grpSp>
          <p:nvGrpSpPr>
            <p:cNvPr id="5" name="组合 4"/>
            <p:cNvGrpSpPr/>
            <p:nvPr userDrawn="1"/>
          </p:nvGrpSpPr>
          <p:grpSpPr>
            <a:xfrm>
              <a:off x="1900407" y="0"/>
              <a:ext cx="10291593" cy="1352550"/>
              <a:chOff x="1900407" y="0"/>
              <a:chExt cx="10291593" cy="1352550"/>
            </a:xfrm>
          </p:grpSpPr>
          <p:sp>
            <p:nvSpPr>
              <p:cNvPr id="15" name="Freeform 5"/>
              <p:cNvSpPr/>
              <p:nvPr userDrawn="1">
                <p:custDataLst>
                  <p:tags r:id="rId3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任意多边形: 形状 18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 userDrawn="1"/>
          </p:nvGrpSpPr>
          <p:grpSpPr>
            <a:xfrm rot="10800000">
              <a:off x="0" y="5505449"/>
              <a:ext cx="10291593" cy="1352550"/>
              <a:chOff x="1900407" y="0"/>
              <a:chExt cx="10291593" cy="1352550"/>
            </a:xfrm>
          </p:grpSpPr>
          <p:sp>
            <p:nvSpPr>
              <p:cNvPr id="21" name="Freeform 5"/>
              <p:cNvSpPr/>
              <p:nvPr userDrawn="1">
                <p:custDataLst>
                  <p:tags r:id="rId5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任意多边形: 形状 26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10"/>
            </p:custDataLst>
          </p:nvPr>
        </p:nvSpPr>
        <p:spPr>
          <a:xfrm>
            <a:off x="2920524" y="2717483"/>
            <a:ext cx="6350000" cy="121729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zh-CN" altLang="en-US" sz="72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4" hasCustomPrompt="1"/>
            <p:custDataLst>
              <p:tags r:id="rId11"/>
            </p:custDataLst>
          </p:nvPr>
        </p:nvSpPr>
        <p:spPr>
          <a:xfrm>
            <a:off x="7250589" y="4357688"/>
            <a:ext cx="1944370" cy="408940"/>
          </a:xfrm>
        </p:spPr>
        <p:txBody>
          <a:bodyPr vert="horz" wrap="square" lIns="0" tIns="0" rIns="0" bIns="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lvl="0" indent="0" algn="r"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2"/>
            </p:custDataLst>
          </p:nvPr>
        </p:nvSpPr>
        <p:spPr>
          <a:xfrm>
            <a:off x="2996088" y="4357688"/>
            <a:ext cx="1944370" cy="40894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cxnSp>
        <p:nvCxnSpPr>
          <p:cNvPr id="9" name="直接连接符 8"/>
          <p:cNvCxnSpPr/>
          <p:nvPr>
            <p:custDataLst>
              <p:tags r:id="rId13"/>
            </p:custDataLst>
          </p:nvPr>
        </p:nvCxnSpPr>
        <p:spPr>
          <a:xfrm>
            <a:off x="2995772" y="4129088"/>
            <a:ext cx="619950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副标题 5"/>
          <p:cNvSpPr>
            <a:spLocks noGrp="1"/>
          </p:cNvSpPr>
          <p:nvPr>
            <p:ph type="subTitle" sz="quarter" idx="16" hasCustomPrompt="1"/>
            <p:custDataLst>
              <p:tags r:id="rId14"/>
            </p:custDataLst>
          </p:nvPr>
        </p:nvSpPr>
        <p:spPr>
          <a:xfrm>
            <a:off x="2920843" y="2065973"/>
            <a:ext cx="6350635" cy="44894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 indent="0" algn="dist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1" name="组合 20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900407" y="0"/>
              <a:ext cx="10291593" cy="1352550"/>
              <a:chOff x="1900407" y="0"/>
              <a:chExt cx="10291593" cy="1352550"/>
            </a:xfrm>
          </p:grpSpPr>
          <p:sp>
            <p:nvSpPr>
              <p:cNvPr id="19" name="Freeform 5"/>
              <p:cNvSpPr/>
              <p:nvPr userDrawn="1">
                <p:custDataLst>
                  <p:tags r:id="rId3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任意多边形: 形状 19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 userDrawn="1"/>
          </p:nvGrpSpPr>
          <p:grpSpPr>
            <a:xfrm rot="10800000">
              <a:off x="0" y="5505449"/>
              <a:ext cx="10291593" cy="1352550"/>
              <a:chOff x="1900407" y="0"/>
              <a:chExt cx="10291593" cy="1352550"/>
            </a:xfrm>
          </p:grpSpPr>
          <p:sp>
            <p:nvSpPr>
              <p:cNvPr id="17" name="Freeform 5"/>
              <p:cNvSpPr/>
              <p:nvPr userDrawn="1">
                <p:custDataLst>
                  <p:tags r:id="rId5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任意多边形: 形状 17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0"/>
            </p:custDataLst>
          </p:nvPr>
        </p:nvSpPr>
        <p:spPr>
          <a:xfrm>
            <a:off x="3201035" y="2452688"/>
            <a:ext cx="5789930" cy="139890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80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11"/>
            </p:custDataLst>
          </p:nvPr>
        </p:nvSpPr>
        <p:spPr>
          <a:xfrm>
            <a:off x="3201035" y="4043997"/>
            <a:ext cx="5789930" cy="36131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1" name="组合 20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16" name="组合 15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0" name="任意多边形: 形状 1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18" name="任意多边形: 形状 1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0" name="矩形 9"/>
          <p:cNvSpPr/>
          <p:nvPr>
            <p:custDataLst>
              <p:tags r:id="rId7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4" name="组合 13"/>
          <p:cNvGrpSpPr/>
          <p:nvPr>
            <p:custDataLst>
              <p:tags r:id="rId9"/>
            </p:custDataLst>
          </p:nvPr>
        </p:nvGrpSpPr>
        <p:grpSpPr>
          <a:xfrm rot="10800000">
            <a:off x="11436841" y="106151"/>
            <a:ext cx="624118" cy="159795"/>
            <a:chOff x="131041" y="6019911"/>
            <a:chExt cx="624118" cy="144389"/>
          </a:xfrm>
        </p:grpSpPr>
        <p:sp>
          <p:nvSpPr>
            <p:cNvPr id="15" name="任意多边形: 形状 14"/>
            <p:cNvSpPr/>
            <p:nvPr>
              <p:custDataLst>
                <p:tags r:id="rId10"/>
              </p:custDataLst>
            </p:nvPr>
          </p:nvSpPr>
          <p:spPr bwMode="auto">
            <a:xfrm>
              <a:off x="131041" y="6022293"/>
              <a:ext cx="368896" cy="142007"/>
            </a:xfrm>
            <a:custGeom>
              <a:avLst/>
              <a:gdLst>
                <a:gd name="connsiteX0" fmla="*/ 0 w 5620926"/>
                <a:gd name="connsiteY0" fmla="*/ 0 h 1360210"/>
                <a:gd name="connsiteX1" fmla="*/ 2774969 w 5620926"/>
                <a:gd name="connsiteY1" fmla="*/ 0 h 1360210"/>
                <a:gd name="connsiteX2" fmla="*/ 2957526 w 5620926"/>
                <a:gd name="connsiteY2" fmla="*/ 0 h 1360210"/>
                <a:gd name="connsiteX3" fmla="*/ 2957526 w 5620926"/>
                <a:gd name="connsiteY3" fmla="*/ 3811 h 1360210"/>
                <a:gd name="connsiteX4" fmla="*/ 3200267 w 5620926"/>
                <a:gd name="connsiteY4" fmla="*/ 3811 h 1360210"/>
                <a:gd name="connsiteX5" fmla="*/ 4750630 w 5620926"/>
                <a:gd name="connsiteY5" fmla="*/ 682011 h 1360210"/>
                <a:gd name="connsiteX6" fmla="*/ 5620926 w 5620926"/>
                <a:gd name="connsiteY6" fmla="*/ 1360210 h 1360210"/>
                <a:gd name="connsiteX7" fmla="*/ 2845957 w 5620926"/>
                <a:gd name="connsiteY7" fmla="*/ 1360210 h 1360210"/>
                <a:gd name="connsiteX8" fmla="*/ 2663400 w 5620926"/>
                <a:gd name="connsiteY8" fmla="*/ 1360210 h 1360210"/>
                <a:gd name="connsiteX9" fmla="*/ 2663400 w 5620926"/>
                <a:gd name="connsiteY9" fmla="*/ 1356399 h 1360210"/>
                <a:gd name="connsiteX10" fmla="*/ 2420659 w 5620926"/>
                <a:gd name="connsiteY10" fmla="*/ 1356399 h 1360210"/>
                <a:gd name="connsiteX11" fmla="*/ 870296 w 5620926"/>
                <a:gd name="connsiteY11" fmla="*/ 678199 h 1360210"/>
                <a:gd name="connsiteX12" fmla="*/ 0 w 5620926"/>
                <a:gd name="connsiteY12" fmla="*/ 0 h 136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20926" h="1360210">
                  <a:moveTo>
                    <a:pt x="0" y="0"/>
                  </a:moveTo>
                  <a:cubicBezTo>
                    <a:pt x="0" y="0"/>
                    <a:pt x="0" y="0"/>
                    <a:pt x="2774969" y="0"/>
                  </a:cubicBezTo>
                  <a:lnTo>
                    <a:pt x="2957526" y="0"/>
                  </a:lnTo>
                  <a:lnTo>
                    <a:pt x="2957526" y="3811"/>
                  </a:lnTo>
                  <a:lnTo>
                    <a:pt x="3200267" y="3811"/>
                  </a:lnTo>
                  <a:cubicBezTo>
                    <a:pt x="4027762" y="108884"/>
                    <a:pt x="4332127" y="213958"/>
                    <a:pt x="4750630" y="682011"/>
                  </a:cubicBezTo>
                  <a:cubicBezTo>
                    <a:pt x="5166755" y="1150064"/>
                    <a:pt x="5620926" y="1360210"/>
                    <a:pt x="5620926" y="1360210"/>
                  </a:cubicBezTo>
                  <a:cubicBezTo>
                    <a:pt x="5620926" y="1360210"/>
                    <a:pt x="5620926" y="1360210"/>
                    <a:pt x="2845957" y="1360210"/>
                  </a:cubicBezTo>
                  <a:lnTo>
                    <a:pt x="2663400" y="1360210"/>
                  </a:lnTo>
                  <a:lnTo>
                    <a:pt x="2663400" y="1356399"/>
                  </a:lnTo>
                  <a:lnTo>
                    <a:pt x="2420659" y="1356399"/>
                  </a:lnTo>
                  <a:cubicBezTo>
                    <a:pt x="1593164" y="1251326"/>
                    <a:pt x="1288799" y="1146252"/>
                    <a:pt x="870296" y="678199"/>
                  </a:cubicBezTo>
                  <a:cubicBezTo>
                    <a:pt x="454171" y="21014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6" name="Freeform 5"/>
            <p:cNvSpPr/>
            <p:nvPr>
              <p:custDataLst>
                <p:tags r:id="rId11"/>
              </p:custDataLst>
            </p:nvPr>
          </p:nvSpPr>
          <p:spPr bwMode="auto">
            <a:xfrm>
              <a:off x="277969" y="6019911"/>
              <a:ext cx="477190" cy="144000"/>
            </a:xfrm>
            <a:custGeom>
              <a:avLst/>
              <a:gdLst>
                <a:gd name="T0" fmla="*/ 3070 w 3070"/>
                <a:gd name="T1" fmla="*/ 568 h 568"/>
                <a:gd name="T2" fmla="*/ 2703 w 3070"/>
                <a:gd name="T3" fmla="*/ 284 h 568"/>
                <a:gd name="T4" fmla="*/ 2052 w 3070"/>
                <a:gd name="T5" fmla="*/ 0 h 568"/>
                <a:gd name="T6" fmla="*/ 1328 w 3070"/>
                <a:gd name="T7" fmla="*/ 0 h 568"/>
                <a:gd name="T8" fmla="*/ 1328 w 3070"/>
                <a:gd name="T9" fmla="*/ 0 h 568"/>
                <a:gd name="T10" fmla="*/ 0 w 3070"/>
                <a:gd name="T11" fmla="*/ 0 h 568"/>
                <a:gd name="T12" fmla="*/ 367 w 3070"/>
                <a:gd name="T13" fmla="*/ 284 h 568"/>
                <a:gd name="T14" fmla="*/ 1019 w 3070"/>
                <a:gd name="T15" fmla="*/ 568 h 568"/>
                <a:gd name="T16" fmla="*/ 1743 w 3070"/>
                <a:gd name="T17" fmla="*/ 568 h 568"/>
                <a:gd name="T18" fmla="*/ 1743 w 3070"/>
                <a:gd name="T19" fmla="*/ 568 h 568"/>
                <a:gd name="T20" fmla="*/ 3070 w 3070"/>
                <a:gd name="T21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70" h="568">
                  <a:moveTo>
                    <a:pt x="3070" y="568"/>
                  </a:moveTo>
                  <a:cubicBezTo>
                    <a:pt x="3070" y="568"/>
                    <a:pt x="2879" y="480"/>
                    <a:pt x="2703" y="284"/>
                  </a:cubicBezTo>
                  <a:cubicBezTo>
                    <a:pt x="2528" y="88"/>
                    <a:pt x="2400" y="44"/>
                    <a:pt x="2052" y="0"/>
                  </a:cubicBezTo>
                  <a:cubicBezTo>
                    <a:pt x="1328" y="0"/>
                    <a:pt x="1328" y="0"/>
                    <a:pt x="1328" y="0"/>
                  </a:cubicBezTo>
                  <a:cubicBezTo>
                    <a:pt x="1328" y="0"/>
                    <a:pt x="1328" y="0"/>
                    <a:pt x="132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91" y="88"/>
                    <a:pt x="367" y="284"/>
                  </a:cubicBezTo>
                  <a:cubicBezTo>
                    <a:pt x="543" y="480"/>
                    <a:pt x="671" y="524"/>
                    <a:pt x="1019" y="568"/>
                  </a:cubicBezTo>
                  <a:cubicBezTo>
                    <a:pt x="1743" y="568"/>
                    <a:pt x="1743" y="568"/>
                    <a:pt x="1743" y="568"/>
                  </a:cubicBezTo>
                  <a:cubicBezTo>
                    <a:pt x="1743" y="568"/>
                    <a:pt x="1743" y="568"/>
                    <a:pt x="1743" y="568"/>
                  </a:cubicBezTo>
                  <a:lnTo>
                    <a:pt x="3070" y="56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>
            <p:custDataLst>
              <p:tags r:id="rId3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17" name="组合 16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19" name="任意多边形: 形状 18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>
            <p:custDataLst>
              <p:tags r:id="rId3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17" name="组合 16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19" name="任意多边形: 形状 18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3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>
            <p:custDataLst>
              <p:tags r:id="rId3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24" name="组合 23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4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5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>
            <p:custDataLst>
              <p:tags r:id="rId3"/>
            </p:custDataLst>
          </p:nvPr>
        </p:nvGrpSpPr>
        <p:grpSpPr>
          <a:xfrm>
            <a:off x="131041" y="6395118"/>
            <a:ext cx="11929918" cy="253311"/>
            <a:chOff x="131041" y="6395118"/>
            <a:chExt cx="11929918" cy="253311"/>
          </a:xfrm>
        </p:grpSpPr>
        <p:grpSp>
          <p:nvGrpSpPr>
            <p:cNvPr id="22" name="组合 21"/>
            <p:cNvGrpSpPr/>
            <p:nvPr/>
          </p:nvGrpSpPr>
          <p:grpSpPr>
            <a:xfrm>
              <a:off x="131041" y="6399948"/>
              <a:ext cx="986770" cy="248481"/>
              <a:chOff x="131041" y="6022293"/>
              <a:chExt cx="624118" cy="142009"/>
            </a:xfrm>
          </p:grpSpPr>
          <p:sp>
            <p:nvSpPr>
              <p:cNvPr id="27" name="任意多边形: 形状 26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5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22293"/>
                <a:ext cx="477190" cy="142007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rot="10800000">
              <a:off x="11074189" y="6395118"/>
              <a:ext cx="986770" cy="248494"/>
              <a:chOff x="131041" y="6022283"/>
              <a:chExt cx="624118" cy="142016"/>
            </a:xfrm>
          </p:grpSpPr>
          <p:sp>
            <p:nvSpPr>
              <p:cNvPr id="24" name="任意多边形: 形状 23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31041" y="602228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7969" y="6022292"/>
                <a:ext cx="477190" cy="142007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9" name="组合 2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3" name="任意多边形: 形状 32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1" name="任意多边形: 形状 30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2752725"/>
            <a:ext cx="12191998" cy="1352551"/>
            <a:chOff x="0" y="2752725"/>
            <a:chExt cx="12191998" cy="1352551"/>
          </a:xfrm>
        </p:grpSpPr>
        <p:sp>
          <p:nvSpPr>
            <p:cNvPr id="14" name="任意多边形: 形状 13"/>
            <p:cNvSpPr/>
            <p:nvPr userDrawn="1">
              <p:custDataLst>
                <p:tags r:id="rId3"/>
              </p:custDataLst>
            </p:nvPr>
          </p:nvSpPr>
          <p:spPr bwMode="auto">
            <a:xfrm rot="10800000" flipV="1">
              <a:off x="9410641" y="2752726"/>
              <a:ext cx="2781357" cy="1352550"/>
            </a:xfrm>
            <a:custGeom>
              <a:avLst/>
              <a:gdLst>
                <a:gd name="connsiteX0" fmla="*/ 370315 w 2781357"/>
                <a:gd name="connsiteY0" fmla="*/ 0 h 1352550"/>
                <a:gd name="connsiteX1" fmla="*/ 68479 w 2781357"/>
                <a:gd name="connsiteY1" fmla="*/ 0 h 1352550"/>
                <a:gd name="connsiteX2" fmla="*/ 0 w 2781357"/>
                <a:gd name="connsiteY2" fmla="*/ 0 h 1352550"/>
                <a:gd name="connsiteX3" fmla="*/ 0 w 2781357"/>
                <a:gd name="connsiteY3" fmla="*/ 1352550 h 1352550"/>
                <a:gd name="connsiteX4" fmla="*/ 2781357 w 2781357"/>
                <a:gd name="connsiteY4" fmla="*/ 1352550 h 1352550"/>
                <a:gd name="connsiteX5" fmla="*/ 1912150 w 2781357"/>
                <a:gd name="connsiteY5" fmla="*/ 676275 h 1352550"/>
                <a:gd name="connsiteX6" fmla="*/ 370315 w 2781357"/>
                <a:gd name="connsiteY6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81357" h="1352550">
                  <a:moveTo>
                    <a:pt x="370315" y="0"/>
                  </a:moveTo>
                  <a:cubicBezTo>
                    <a:pt x="263144" y="0"/>
                    <a:pt x="162672" y="0"/>
                    <a:pt x="68479" y="0"/>
                  </a:cubicBezTo>
                  <a:lnTo>
                    <a:pt x="0" y="0"/>
                  </a:lnTo>
                  <a:lnTo>
                    <a:pt x="0" y="1352550"/>
                  </a:lnTo>
                  <a:lnTo>
                    <a:pt x="2781357" y="1352550"/>
                  </a:lnTo>
                  <a:cubicBezTo>
                    <a:pt x="2781357" y="1352550"/>
                    <a:pt x="2328990" y="1143000"/>
                    <a:pt x="1912150" y="676275"/>
                  </a:cubicBezTo>
                  <a:cubicBezTo>
                    <a:pt x="1497678" y="209550"/>
                    <a:pt x="1194522" y="104775"/>
                    <a:pt x="370315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 bwMode="auto">
            <a:xfrm flipV="1">
              <a:off x="0" y="2752725"/>
              <a:ext cx="2781357" cy="1352550"/>
            </a:xfrm>
            <a:custGeom>
              <a:avLst/>
              <a:gdLst>
                <a:gd name="connsiteX0" fmla="*/ 370315 w 2781357"/>
                <a:gd name="connsiteY0" fmla="*/ 0 h 1352550"/>
                <a:gd name="connsiteX1" fmla="*/ 68479 w 2781357"/>
                <a:gd name="connsiteY1" fmla="*/ 0 h 1352550"/>
                <a:gd name="connsiteX2" fmla="*/ 0 w 2781357"/>
                <a:gd name="connsiteY2" fmla="*/ 0 h 1352550"/>
                <a:gd name="connsiteX3" fmla="*/ 0 w 2781357"/>
                <a:gd name="connsiteY3" fmla="*/ 1352550 h 1352550"/>
                <a:gd name="connsiteX4" fmla="*/ 2781357 w 2781357"/>
                <a:gd name="connsiteY4" fmla="*/ 1352550 h 1352550"/>
                <a:gd name="connsiteX5" fmla="*/ 1912150 w 2781357"/>
                <a:gd name="connsiteY5" fmla="*/ 676275 h 1352550"/>
                <a:gd name="connsiteX6" fmla="*/ 370315 w 2781357"/>
                <a:gd name="connsiteY6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81357" h="1352550">
                  <a:moveTo>
                    <a:pt x="370315" y="0"/>
                  </a:moveTo>
                  <a:cubicBezTo>
                    <a:pt x="263144" y="0"/>
                    <a:pt x="162672" y="0"/>
                    <a:pt x="68479" y="0"/>
                  </a:cubicBezTo>
                  <a:lnTo>
                    <a:pt x="0" y="0"/>
                  </a:lnTo>
                  <a:lnTo>
                    <a:pt x="0" y="1352550"/>
                  </a:lnTo>
                  <a:lnTo>
                    <a:pt x="2781357" y="1352550"/>
                  </a:lnTo>
                  <a:cubicBezTo>
                    <a:pt x="2781357" y="1352550"/>
                    <a:pt x="2328990" y="1143000"/>
                    <a:pt x="1912150" y="676275"/>
                  </a:cubicBezTo>
                  <a:cubicBezTo>
                    <a:pt x="1497678" y="209550"/>
                    <a:pt x="1194522" y="104775"/>
                    <a:pt x="370315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5446078" y="3667761"/>
            <a:ext cx="4241800" cy="347345"/>
          </a:xfrm>
        </p:spPr>
        <p:txBody>
          <a:bodyPr vert="horz" wrap="square" lIns="0" tIns="0" rIns="0" bIns="0" rtlCol="0">
            <a:normAutofit/>
          </a:bodyPr>
          <a:lstStyle>
            <a:lvl1pPr>
              <a:defRPr kumimoji="0" lang="zh-CN" altLang="en-US" b="0" i="0" kern="0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lvl="0" indent="0">
              <a:spcAft>
                <a:spcPts val="0"/>
              </a:spcAft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0"/>
            </p:custDataLst>
          </p:nvPr>
        </p:nvSpPr>
        <p:spPr>
          <a:xfrm>
            <a:off x="5446078" y="2750186"/>
            <a:ext cx="4241800" cy="71437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3600" b="0" kern="0" spc="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11"/>
            </p:custDataLst>
          </p:nvPr>
        </p:nvSpPr>
        <p:spPr>
          <a:xfrm>
            <a:off x="5292408" y="2750185"/>
            <a:ext cx="4549140" cy="1356995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323982" rIns="899951" anchor="ctr">
            <a:normAutofit/>
          </a:bodyPr>
          <a:lstStyle/>
          <a:p>
            <a:pPr marL="0" marR="0" lvl="0" indent="0" algn="l" defTabSz="8667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kern="0" spc="20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9" name="组合 2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3" name="任意多边形: 形状 32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1" name="任意多边形: 形状 30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31" name="组合 30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5" name="任意多边形: 形状 34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3" name="任意多边形: 形状 32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0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1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6"/>
            </p:custDataLst>
          </p:nvPr>
        </p:nvSpPr>
        <p:spPr bwMode="auto">
          <a:xfrm rot="10800000" flipV="1">
            <a:off x="9410641" y="2752726"/>
            <a:ext cx="2781357" cy="1352550"/>
          </a:xfrm>
          <a:custGeom>
            <a:avLst/>
            <a:gdLst>
              <a:gd name="connsiteX0" fmla="*/ 370315 w 2781357"/>
              <a:gd name="connsiteY0" fmla="*/ 0 h 1352550"/>
              <a:gd name="connsiteX1" fmla="*/ 68479 w 2781357"/>
              <a:gd name="connsiteY1" fmla="*/ 0 h 1352550"/>
              <a:gd name="connsiteX2" fmla="*/ 0 w 2781357"/>
              <a:gd name="connsiteY2" fmla="*/ 0 h 1352550"/>
              <a:gd name="connsiteX3" fmla="*/ 0 w 2781357"/>
              <a:gd name="connsiteY3" fmla="*/ 1352550 h 1352550"/>
              <a:gd name="connsiteX4" fmla="*/ 2781357 w 2781357"/>
              <a:gd name="connsiteY4" fmla="*/ 1352550 h 1352550"/>
              <a:gd name="connsiteX5" fmla="*/ 1912150 w 2781357"/>
              <a:gd name="connsiteY5" fmla="*/ 676275 h 1352550"/>
              <a:gd name="connsiteX6" fmla="*/ 370315 w 2781357"/>
              <a:gd name="connsiteY6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81357" h="1352550">
                <a:moveTo>
                  <a:pt x="370315" y="0"/>
                </a:moveTo>
                <a:cubicBezTo>
                  <a:pt x="263144" y="0"/>
                  <a:pt x="162672" y="0"/>
                  <a:pt x="68479" y="0"/>
                </a:cubicBezTo>
                <a:lnTo>
                  <a:pt x="0" y="0"/>
                </a:lnTo>
                <a:lnTo>
                  <a:pt x="0" y="1352550"/>
                </a:lnTo>
                <a:lnTo>
                  <a:pt x="2781357" y="1352550"/>
                </a:lnTo>
                <a:cubicBezTo>
                  <a:pt x="2781357" y="1352550"/>
                  <a:pt x="2328990" y="1143000"/>
                  <a:pt x="1912150" y="676275"/>
                </a:cubicBezTo>
                <a:cubicBezTo>
                  <a:pt x="1497678" y="209550"/>
                  <a:pt x="1194522" y="104775"/>
                  <a:pt x="370315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8" name="组合 27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2" name="任意多边形: 形状 31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9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2" name="组合 21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7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8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90.xml"/><Relationship Id="rId23" Type="http://schemas.openxmlformats.org/officeDocument/2006/relationships/tags" Target="../tags/tag189.xml"/><Relationship Id="rId22" Type="http://schemas.openxmlformats.org/officeDocument/2006/relationships/tags" Target="../tags/tag188.xml"/><Relationship Id="rId21" Type="http://schemas.openxmlformats.org/officeDocument/2006/relationships/tags" Target="../tags/tag187.xml"/><Relationship Id="rId20" Type="http://schemas.openxmlformats.org/officeDocument/2006/relationships/tags" Target="../tags/tag186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85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2.xml"/><Relationship Id="rId1" Type="http://schemas.openxmlformats.org/officeDocument/2006/relationships/tags" Target="../tags/tag19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81.xml"/><Relationship Id="rId8" Type="http://schemas.openxmlformats.org/officeDocument/2006/relationships/tags" Target="../tags/tag280.xml"/><Relationship Id="rId7" Type="http://schemas.openxmlformats.org/officeDocument/2006/relationships/tags" Target="../tags/tag279.xml"/><Relationship Id="rId6" Type="http://schemas.openxmlformats.org/officeDocument/2006/relationships/tags" Target="../tags/tag278.xml"/><Relationship Id="rId5" Type="http://schemas.openxmlformats.org/officeDocument/2006/relationships/tags" Target="../tags/tag277.xml"/><Relationship Id="rId4" Type="http://schemas.openxmlformats.org/officeDocument/2006/relationships/tags" Target="../tags/tag276.xml"/><Relationship Id="rId3" Type="http://schemas.openxmlformats.org/officeDocument/2006/relationships/tags" Target="../tags/tag275.xml"/><Relationship Id="rId2" Type="http://schemas.openxmlformats.org/officeDocument/2006/relationships/tags" Target="../tags/tag274.xml"/><Relationship Id="rId12" Type="http://schemas.openxmlformats.org/officeDocument/2006/relationships/notesSlide" Target="../notesSlides/notesSlide10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82.xml"/><Relationship Id="rId1" Type="http://schemas.openxmlformats.org/officeDocument/2006/relationships/tags" Target="../tags/tag27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01.xml"/><Relationship Id="rId8" Type="http://schemas.openxmlformats.org/officeDocument/2006/relationships/tags" Target="../tags/tag200.xml"/><Relationship Id="rId7" Type="http://schemas.openxmlformats.org/officeDocument/2006/relationships/tags" Target="../tags/tag199.xml"/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4" Type="http://schemas.openxmlformats.org/officeDocument/2006/relationships/tags" Target="../tags/tag196.xml"/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02.xml"/><Relationship Id="rId1" Type="http://schemas.openxmlformats.org/officeDocument/2006/relationships/tags" Target="../tags/tag19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11.xml"/><Relationship Id="rId8" Type="http://schemas.openxmlformats.org/officeDocument/2006/relationships/tags" Target="../tags/tag210.xml"/><Relationship Id="rId7" Type="http://schemas.openxmlformats.org/officeDocument/2006/relationships/tags" Target="../tags/tag209.xml"/><Relationship Id="rId6" Type="http://schemas.openxmlformats.org/officeDocument/2006/relationships/tags" Target="../tags/tag208.xml"/><Relationship Id="rId5" Type="http://schemas.openxmlformats.org/officeDocument/2006/relationships/tags" Target="../tags/tag207.xml"/><Relationship Id="rId4" Type="http://schemas.openxmlformats.org/officeDocument/2006/relationships/tags" Target="../tags/tag206.xml"/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12.xml"/><Relationship Id="rId1" Type="http://schemas.openxmlformats.org/officeDocument/2006/relationships/tags" Target="../tags/tag20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21.xml"/><Relationship Id="rId8" Type="http://schemas.openxmlformats.org/officeDocument/2006/relationships/tags" Target="../tags/tag220.xml"/><Relationship Id="rId7" Type="http://schemas.openxmlformats.org/officeDocument/2006/relationships/tags" Target="../tags/tag219.xml"/><Relationship Id="rId6" Type="http://schemas.openxmlformats.org/officeDocument/2006/relationships/tags" Target="../tags/tag218.xml"/><Relationship Id="rId5" Type="http://schemas.openxmlformats.org/officeDocument/2006/relationships/tags" Target="../tags/tag217.xml"/><Relationship Id="rId4" Type="http://schemas.openxmlformats.org/officeDocument/2006/relationships/tags" Target="../tags/tag216.xml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4" Type="http://schemas.openxmlformats.org/officeDocument/2006/relationships/notesSlide" Target="../notesSlides/notesSlide4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222.xml"/><Relationship Id="rId11" Type="http://schemas.openxmlformats.org/officeDocument/2006/relationships/image" Target="file:///C:\Users\Administrator\AppData\Local\Temp\wps\INetCache\57826d5d8bd024657945653e699d2867" TargetMode="External"/><Relationship Id="rId10" Type="http://schemas.openxmlformats.org/officeDocument/2006/relationships/image" Target="../media/image1.jpeg"/><Relationship Id="rId1" Type="http://schemas.openxmlformats.org/officeDocument/2006/relationships/tags" Target="../tags/tag21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31.xml"/><Relationship Id="rId8" Type="http://schemas.openxmlformats.org/officeDocument/2006/relationships/tags" Target="../tags/tag230.xml"/><Relationship Id="rId7" Type="http://schemas.openxmlformats.org/officeDocument/2006/relationships/tags" Target="../tags/tag229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32.xml"/><Relationship Id="rId1" Type="http://schemas.openxmlformats.org/officeDocument/2006/relationships/tags" Target="../tags/tag22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41.xml"/><Relationship Id="rId8" Type="http://schemas.openxmlformats.org/officeDocument/2006/relationships/tags" Target="../tags/tag240.xml"/><Relationship Id="rId7" Type="http://schemas.openxmlformats.org/officeDocument/2006/relationships/tags" Target="../tags/tag239.xml"/><Relationship Id="rId6" Type="http://schemas.openxmlformats.org/officeDocument/2006/relationships/tags" Target="../tags/tag238.xml"/><Relationship Id="rId5" Type="http://schemas.openxmlformats.org/officeDocument/2006/relationships/tags" Target="../tags/tag237.xml"/><Relationship Id="rId4" Type="http://schemas.openxmlformats.org/officeDocument/2006/relationships/tags" Target="../tags/tag236.xml"/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42.xml"/><Relationship Id="rId1" Type="http://schemas.openxmlformats.org/officeDocument/2006/relationships/tags" Target="../tags/tag23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51.xml"/><Relationship Id="rId8" Type="http://schemas.openxmlformats.org/officeDocument/2006/relationships/tags" Target="../tags/tag250.xml"/><Relationship Id="rId7" Type="http://schemas.openxmlformats.org/officeDocument/2006/relationships/tags" Target="../tags/tag249.xml"/><Relationship Id="rId6" Type="http://schemas.openxmlformats.org/officeDocument/2006/relationships/tags" Target="../tags/tag248.xml"/><Relationship Id="rId5" Type="http://schemas.openxmlformats.org/officeDocument/2006/relationships/tags" Target="../tags/tag247.xml"/><Relationship Id="rId4" Type="http://schemas.openxmlformats.org/officeDocument/2006/relationships/tags" Target="../tags/tag246.xml"/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2" Type="http://schemas.openxmlformats.org/officeDocument/2006/relationships/notesSlide" Target="../notesSlides/notesSlide7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52.xml"/><Relationship Id="rId1" Type="http://schemas.openxmlformats.org/officeDocument/2006/relationships/tags" Target="../tags/tag24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61.xml"/><Relationship Id="rId8" Type="http://schemas.openxmlformats.org/officeDocument/2006/relationships/tags" Target="../tags/tag260.xml"/><Relationship Id="rId7" Type="http://schemas.openxmlformats.org/officeDocument/2006/relationships/tags" Target="../tags/tag259.xml"/><Relationship Id="rId6" Type="http://schemas.openxmlformats.org/officeDocument/2006/relationships/tags" Target="../tags/tag258.xml"/><Relationship Id="rId5" Type="http://schemas.openxmlformats.org/officeDocument/2006/relationships/tags" Target="../tags/tag257.xml"/><Relationship Id="rId4" Type="http://schemas.openxmlformats.org/officeDocument/2006/relationships/tags" Target="../tags/tag256.xml"/><Relationship Id="rId3" Type="http://schemas.openxmlformats.org/officeDocument/2006/relationships/tags" Target="../tags/tag255.xml"/><Relationship Id="rId2" Type="http://schemas.openxmlformats.org/officeDocument/2006/relationships/tags" Target="../tags/tag254.xml"/><Relationship Id="rId12" Type="http://schemas.openxmlformats.org/officeDocument/2006/relationships/notesSlide" Target="../notesSlides/notesSlide8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62.xml"/><Relationship Id="rId1" Type="http://schemas.openxmlformats.org/officeDocument/2006/relationships/tags" Target="../tags/tag25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71.xml"/><Relationship Id="rId8" Type="http://schemas.openxmlformats.org/officeDocument/2006/relationships/tags" Target="../tags/tag270.xml"/><Relationship Id="rId7" Type="http://schemas.openxmlformats.org/officeDocument/2006/relationships/tags" Target="../tags/tag269.xml"/><Relationship Id="rId6" Type="http://schemas.openxmlformats.org/officeDocument/2006/relationships/tags" Target="../tags/tag268.xml"/><Relationship Id="rId5" Type="http://schemas.openxmlformats.org/officeDocument/2006/relationships/tags" Target="../tags/tag267.xml"/><Relationship Id="rId4" Type="http://schemas.openxmlformats.org/officeDocument/2006/relationships/tags" Target="../tags/tag266.xml"/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2" Type="http://schemas.openxmlformats.org/officeDocument/2006/relationships/notesSlide" Target="../notesSlides/notesSlide9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72.xml"/><Relationship Id="rId1" Type="http://schemas.openxmlformats.org/officeDocument/2006/relationships/tags" Target="../tags/tag2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>
          <a:xfrm>
            <a:off x="0" y="2717800"/>
            <a:ext cx="12192635" cy="121729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altLang="zh-CN" sz="5555"/>
              <a:t>ES2015</a:t>
            </a:r>
            <a:r>
              <a:rPr sz="5555"/>
              <a:t>语法特性</a:t>
            </a:r>
            <a:endParaRPr sz="5555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 lnSpcReduction="20000"/>
          </a:bodyPr>
          <a:lstStyle/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函数的扩展</a:t>
            </a:r>
            <a:endParaRPr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ES2015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语法特性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608330" y="2091055"/>
            <a:ext cx="11183620" cy="399796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箭头函数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函数默认参数：（娱乐）ES5的实现方式。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rest参数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 扩展运算符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近一个多月，准备直播讲的内容如下：</a:t>
            </a:r>
            <a:endParaRPr lang="zh-CN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ECMAScript2015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语法特性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608965" y="2091055"/>
            <a:ext cx="11183620" cy="399796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ES2015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语法特性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Vue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http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协议与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Ajax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项目实践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语言 -&gt; 框架 -&gt; 协议 -&gt; 项目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JavaScript发展史：</a:t>
            </a:r>
            <a:endParaRPr lang="zh-CN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ES2015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语法特性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608965" y="2091055"/>
            <a:ext cx="11183620" cy="444246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1995年创建，目的是为了验证表单。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期初名字叫Mocha（摩卡），后台更名为LiveScript，最后和Sun公司协商更名为JavaScript，目的是抱Java的大腿。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1996年提交给ECMA，希望JavaScript可以成为国际标准。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1997年，ECMAScript第一版发布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1998年，ECMAScript第二版发布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1999年，ECMAScript第三版发布：JavaScript算是成为了一个真正的编程语言，而我还是一个小学生。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2000年，ECMAScript第四个版本开始酝酿，但是因为内容过于激进，受到了一些大公司的反对，最终夭折了。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2009年，一杆子推了9年，ES5发布，其实咱们有的时候会说ES5，ES6的对比，其实咱们说的大部分语法都是ES3就已经发布，ES5发布的内容并不多，比如JSON，Array.map，Array.filter这些。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2015年，ES6，与ES4时隔了15年，终于发布了，同时ES6也更名为ES2015</a:t>
            </a:r>
            <a:endParaRPr 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参考资料</a:t>
            </a:r>
            <a:endParaRPr lang="zh-CN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ES2015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语法特性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608965" y="2091055"/>
            <a:ext cx="11183620" cy="399796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ES6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标准入门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0" r:link="rId11"/>
          <a:stretch>
            <a:fillRect/>
          </a:stretch>
        </p:blipFill>
        <p:spPr>
          <a:xfrm>
            <a:off x="2245360" y="1784985"/>
            <a:ext cx="4610735" cy="461073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 lnSpcReduction="20000"/>
          </a:bodyPr>
          <a:lstStyle/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ES2015使用let定义变量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ES2015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语法特性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608965" y="2091055"/>
            <a:ext cx="11183620" cy="399796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块级作用域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不能重复定义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没有变量提升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 lnSpcReduction="20000"/>
          </a:bodyPr>
          <a:lstStyle/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常量const</a:t>
            </a:r>
            <a:endParaRPr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ES2015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语法特性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608965" y="2091055"/>
            <a:ext cx="11183620" cy="399796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不能被修改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可以用来定义函数和对象，可以修改内部属性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使用Object.freezes()，可以冻结对象，让对象不能被修改，了解即可。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 lnSpcReduction="20000"/>
          </a:bodyPr>
          <a:lstStyle/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解构赋值</a:t>
            </a:r>
            <a:endParaRPr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ES2015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语法特性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608965" y="2091055"/>
            <a:ext cx="11183620" cy="399796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数组的结构赋值：冒泡排序两个值交换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对象的结构赋值：赋值提取json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函数参数的结构赋值：传参提取json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 字符串的结构赋值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 lnSpcReduction="20000"/>
          </a:bodyPr>
          <a:lstStyle/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模板字符串</a:t>
            </a:r>
            <a:endParaRPr lang="zh-CN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ES2015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语法特性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608965" y="2091055"/>
            <a:ext cx="11183620" cy="399796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设置参数</a:t>
            </a:r>
            <a:endParaRPr 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表达式参数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函数返回值参数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模板字符串支持换行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 lnSpcReduction="20000"/>
          </a:bodyPr>
          <a:lstStyle/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对象的扩展</a:t>
            </a:r>
            <a:endParaRPr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ES2015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语法特性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608965" y="2091055"/>
            <a:ext cx="11183620" cy="399796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属性的简写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方法的简写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用中括号加表达式的方式定义对象属性，支持空格。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ES5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可以用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和变量定义属性和获取属性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97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97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TEMPLATE_THUMBS_INDEX" val="1、4、7、12、13、15、16、17、18、21、25、27、31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397"/>
</p:tagLst>
</file>

<file path=ppt/tags/tag1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品牌推广方案"/>
</p:tagLst>
</file>

<file path=ppt/tags/tag192.xml><?xml version="1.0" encoding="utf-8"?>
<p:tagLst xmlns:p="http://schemas.openxmlformats.org/presentationml/2006/main">
  <p:tag name="KSO_WM_TEMPLATE_THUMBS_INDEX" val="1、4、7、12、13、15、16、17、18、21、25、27、31"/>
  <p:tag name="KSO_WM_SLIDE_ID" val="custom20204397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397"/>
  <p:tag name="KSO_WM_SLIDE_LAYOUT" val="a_b"/>
  <p:tag name="KSO_WM_SLIDE_LAYOUT_CNT" val="1_3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01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02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11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12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21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22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31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32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41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42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51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52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61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62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71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72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81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82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MH" val="20161022204303"/>
  <p:tag name="MH_LIBRARY" val="GRAPHIC"/>
  <p:tag name="MH_ORDER" val="Rectangle 1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自定义 245">
      <a:dk1>
        <a:srgbClr val="000000"/>
      </a:dk1>
      <a:lt1>
        <a:srgbClr val="FFFFFF"/>
      </a:lt1>
      <a:dk2>
        <a:srgbClr val="EDF6F7"/>
      </a:dk2>
      <a:lt2>
        <a:srgbClr val="FBFCFC"/>
      </a:lt2>
      <a:accent1>
        <a:srgbClr val="3989AD"/>
      </a:accent1>
      <a:accent2>
        <a:srgbClr val="38A293"/>
      </a:accent2>
      <a:accent3>
        <a:srgbClr val="5B9955"/>
      </a:accent3>
      <a:accent4>
        <a:srgbClr val="C1A24D"/>
      </a:accent4>
      <a:accent5>
        <a:srgbClr val="D07154"/>
      </a:accent5>
      <a:accent6>
        <a:srgbClr val="BB739C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A000120150822A03KPBG</Template>
  <TotalTime>0</TotalTime>
  <Words>992</Words>
  <Application>WPS 演示</Application>
  <PresentationFormat>自定义</PresentationFormat>
  <Paragraphs>86</Paragraphs>
  <Slides>10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汉仪旗黑-85S</vt:lpstr>
      <vt:lpstr>黑体</vt:lpstr>
      <vt:lpstr>Segoe UI</vt:lpstr>
      <vt:lpstr>Arial Unicode MS</vt:lpstr>
      <vt:lpstr>Calibri</vt:lpstr>
      <vt:lpstr>1_Office 主题​​</vt:lpstr>
      <vt:lpstr>前端发展史（一）前端概述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李吉阳</cp:lastModifiedBy>
  <cp:revision>219</cp:revision>
  <dcterms:created xsi:type="dcterms:W3CDTF">2015-12-15T16:07:00Z</dcterms:created>
  <dcterms:modified xsi:type="dcterms:W3CDTF">2021-07-18T13:47:07Z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68D12F1E739C4745A02120E6616CF0D3</vt:lpwstr>
  </property>
</Properties>
</file>