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26" r:id="rId3"/>
    <p:sldId id="36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70" d="100"/>
          <a:sy n="70" d="100"/>
        </p:scale>
        <p:origin x="-312" y="-1008"/>
      </p:cViewPr>
      <p:guideLst>
        <p:guide orient="horz" pos="2160"/>
        <p:guide pos="390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6FDBEB-9E16-4EF2-90F2-04323A87BE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5EBE08-422D-43C8-8C2C-A92BE9DEE2E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94.xml"/><Relationship Id="rId8" Type="http://schemas.openxmlformats.org/officeDocument/2006/relationships/tags" Target="../tags/tag93.xml"/><Relationship Id="rId7" Type="http://schemas.openxmlformats.org/officeDocument/2006/relationships/tags" Target="../tags/tag92.xml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0" Type="http://schemas.openxmlformats.org/officeDocument/2006/relationships/tags" Target="../tags/tag95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103.xml"/><Relationship Id="rId8" Type="http://schemas.openxmlformats.org/officeDocument/2006/relationships/tags" Target="../tags/tag102.xml"/><Relationship Id="rId7" Type="http://schemas.openxmlformats.org/officeDocument/2006/relationships/tags" Target="../tags/tag101.xml"/><Relationship Id="rId6" Type="http://schemas.openxmlformats.org/officeDocument/2006/relationships/tags" Target="../tags/tag100.xml"/><Relationship Id="rId5" Type="http://schemas.openxmlformats.org/officeDocument/2006/relationships/tags" Target="../tags/tag99.xml"/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1" Type="http://schemas.openxmlformats.org/officeDocument/2006/relationships/tags" Target="../tags/tag105.xml"/><Relationship Id="rId10" Type="http://schemas.openxmlformats.org/officeDocument/2006/relationships/tags" Target="../tags/tag104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13.xml"/><Relationship Id="rId8" Type="http://schemas.openxmlformats.org/officeDocument/2006/relationships/tags" Target="../tags/tag112.xml"/><Relationship Id="rId7" Type="http://schemas.openxmlformats.org/officeDocument/2006/relationships/tags" Target="../tags/tag111.xml"/><Relationship Id="rId6" Type="http://schemas.openxmlformats.org/officeDocument/2006/relationships/tags" Target="../tags/tag110.xml"/><Relationship Id="rId5" Type="http://schemas.openxmlformats.org/officeDocument/2006/relationships/tags" Target="../tags/tag109.xml"/><Relationship Id="rId4" Type="http://schemas.openxmlformats.org/officeDocument/2006/relationships/tags" Target="../tags/tag108.xml"/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0" Type="http://schemas.openxmlformats.org/officeDocument/2006/relationships/tags" Target="../tags/tag114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22.xml"/><Relationship Id="rId8" Type="http://schemas.openxmlformats.org/officeDocument/2006/relationships/tags" Target="../tags/tag121.xml"/><Relationship Id="rId7" Type="http://schemas.openxmlformats.org/officeDocument/2006/relationships/tags" Target="../tags/tag120.xml"/><Relationship Id="rId6" Type="http://schemas.openxmlformats.org/officeDocument/2006/relationships/tags" Target="../tags/tag119.xml"/><Relationship Id="rId5" Type="http://schemas.openxmlformats.org/officeDocument/2006/relationships/tags" Target="../tags/tag118.xml"/><Relationship Id="rId4" Type="http://schemas.openxmlformats.org/officeDocument/2006/relationships/tags" Target="../tags/tag117.xml"/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2" Type="http://schemas.openxmlformats.org/officeDocument/2006/relationships/tags" Target="../tags/tag125.xml"/><Relationship Id="rId11" Type="http://schemas.openxmlformats.org/officeDocument/2006/relationships/tags" Target="../tags/tag124.xml"/><Relationship Id="rId10" Type="http://schemas.openxmlformats.org/officeDocument/2006/relationships/tags" Target="../tags/tag123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33.xml"/><Relationship Id="rId8" Type="http://schemas.openxmlformats.org/officeDocument/2006/relationships/tags" Target="../tags/tag132.xml"/><Relationship Id="rId7" Type="http://schemas.openxmlformats.org/officeDocument/2006/relationships/tags" Target="../tags/tag131.xml"/><Relationship Id="rId6" Type="http://schemas.openxmlformats.org/officeDocument/2006/relationships/tags" Target="../tags/tag130.xml"/><Relationship Id="rId5" Type="http://schemas.openxmlformats.org/officeDocument/2006/relationships/tags" Target="../tags/tag129.xml"/><Relationship Id="rId4" Type="http://schemas.openxmlformats.org/officeDocument/2006/relationships/tags" Target="../tags/tag128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1" Type="http://schemas.openxmlformats.org/officeDocument/2006/relationships/tags" Target="../tags/tag135.xml"/><Relationship Id="rId10" Type="http://schemas.openxmlformats.org/officeDocument/2006/relationships/tags" Target="../tags/tag134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43.xml"/><Relationship Id="rId8" Type="http://schemas.openxmlformats.org/officeDocument/2006/relationships/tags" Target="../tags/tag142.xml"/><Relationship Id="rId7" Type="http://schemas.openxmlformats.org/officeDocument/2006/relationships/tags" Target="../tags/tag141.xml"/><Relationship Id="rId6" Type="http://schemas.openxmlformats.org/officeDocument/2006/relationships/tags" Target="../tags/tag140.xml"/><Relationship Id="rId5" Type="http://schemas.openxmlformats.org/officeDocument/2006/relationships/tags" Target="../tags/tag139.xml"/><Relationship Id="rId4" Type="http://schemas.openxmlformats.org/officeDocument/2006/relationships/tags" Target="../tags/tag138.xml"/><Relationship Id="rId3" Type="http://schemas.openxmlformats.org/officeDocument/2006/relationships/tags" Target="../tags/tag137.xml"/><Relationship Id="rId2" Type="http://schemas.openxmlformats.org/officeDocument/2006/relationships/tags" Target="../tags/tag136.xml"/><Relationship Id="rId13" Type="http://schemas.openxmlformats.org/officeDocument/2006/relationships/tags" Target="../tags/tag147.xml"/><Relationship Id="rId12" Type="http://schemas.openxmlformats.org/officeDocument/2006/relationships/tags" Target="../tags/tag146.xml"/><Relationship Id="rId11" Type="http://schemas.openxmlformats.org/officeDocument/2006/relationships/tags" Target="../tags/tag145.xml"/><Relationship Id="rId10" Type="http://schemas.openxmlformats.org/officeDocument/2006/relationships/tags" Target="../tags/tag144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55.xml"/><Relationship Id="rId8" Type="http://schemas.openxmlformats.org/officeDocument/2006/relationships/tags" Target="../tags/tag154.xml"/><Relationship Id="rId7" Type="http://schemas.openxmlformats.org/officeDocument/2006/relationships/tags" Target="../tags/tag153.xml"/><Relationship Id="rId6" Type="http://schemas.openxmlformats.org/officeDocument/2006/relationships/tags" Target="../tags/tag152.xml"/><Relationship Id="rId5" Type="http://schemas.openxmlformats.org/officeDocument/2006/relationships/tags" Target="../tags/tag151.xml"/><Relationship Id="rId4" Type="http://schemas.openxmlformats.org/officeDocument/2006/relationships/tags" Target="../tags/tag150.xml"/><Relationship Id="rId3" Type="http://schemas.openxmlformats.org/officeDocument/2006/relationships/tags" Target="../tags/tag149.xml"/><Relationship Id="rId2" Type="http://schemas.openxmlformats.org/officeDocument/2006/relationships/tags" Target="../tags/tag148.xml"/><Relationship Id="rId13" Type="http://schemas.openxmlformats.org/officeDocument/2006/relationships/tags" Target="../tags/tag159.xml"/><Relationship Id="rId12" Type="http://schemas.openxmlformats.org/officeDocument/2006/relationships/tags" Target="../tags/tag158.xml"/><Relationship Id="rId11" Type="http://schemas.openxmlformats.org/officeDocument/2006/relationships/tags" Target="../tags/tag157.xml"/><Relationship Id="rId10" Type="http://schemas.openxmlformats.org/officeDocument/2006/relationships/tags" Target="../tags/tag156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67.xml"/><Relationship Id="rId8" Type="http://schemas.openxmlformats.org/officeDocument/2006/relationships/tags" Target="../tags/tag166.xml"/><Relationship Id="rId7" Type="http://schemas.openxmlformats.org/officeDocument/2006/relationships/tags" Target="../tags/tag165.xml"/><Relationship Id="rId6" Type="http://schemas.openxmlformats.org/officeDocument/2006/relationships/tags" Target="../tags/tag164.xml"/><Relationship Id="rId5" Type="http://schemas.openxmlformats.org/officeDocument/2006/relationships/tags" Target="../tags/tag163.xml"/><Relationship Id="rId4" Type="http://schemas.openxmlformats.org/officeDocument/2006/relationships/tags" Target="../tags/tag162.xml"/><Relationship Id="rId3" Type="http://schemas.openxmlformats.org/officeDocument/2006/relationships/tags" Target="../tags/tag161.xml"/><Relationship Id="rId2" Type="http://schemas.openxmlformats.org/officeDocument/2006/relationships/tags" Target="../tags/tag160.xml"/><Relationship Id="rId15" Type="http://schemas.openxmlformats.org/officeDocument/2006/relationships/tags" Target="../tags/tag173.xml"/><Relationship Id="rId14" Type="http://schemas.openxmlformats.org/officeDocument/2006/relationships/tags" Target="../tags/tag172.xml"/><Relationship Id="rId13" Type="http://schemas.openxmlformats.org/officeDocument/2006/relationships/tags" Target="../tags/tag171.xml"/><Relationship Id="rId12" Type="http://schemas.openxmlformats.org/officeDocument/2006/relationships/tags" Target="../tags/tag170.xml"/><Relationship Id="rId11" Type="http://schemas.openxmlformats.org/officeDocument/2006/relationships/tags" Target="../tags/tag169.xml"/><Relationship Id="rId10" Type="http://schemas.openxmlformats.org/officeDocument/2006/relationships/tags" Target="../tags/tag168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81.xml"/><Relationship Id="rId8" Type="http://schemas.openxmlformats.org/officeDocument/2006/relationships/tags" Target="../tags/tag180.xml"/><Relationship Id="rId7" Type="http://schemas.openxmlformats.org/officeDocument/2006/relationships/tags" Target="../tags/tag179.xml"/><Relationship Id="rId6" Type="http://schemas.openxmlformats.org/officeDocument/2006/relationships/tags" Target="../tags/tag178.xml"/><Relationship Id="rId5" Type="http://schemas.openxmlformats.org/officeDocument/2006/relationships/tags" Target="../tags/tag177.xml"/><Relationship Id="rId4" Type="http://schemas.openxmlformats.org/officeDocument/2006/relationships/tags" Target="../tags/tag176.xml"/><Relationship Id="rId3" Type="http://schemas.openxmlformats.org/officeDocument/2006/relationships/tags" Target="../tags/tag175.xml"/><Relationship Id="rId2" Type="http://schemas.openxmlformats.org/officeDocument/2006/relationships/tags" Target="../tags/tag174.xml"/><Relationship Id="rId12" Type="http://schemas.openxmlformats.org/officeDocument/2006/relationships/tags" Target="../tags/tag184.xml"/><Relationship Id="rId11" Type="http://schemas.openxmlformats.org/officeDocument/2006/relationships/tags" Target="../tags/tag183.xml"/><Relationship Id="rId10" Type="http://schemas.openxmlformats.org/officeDocument/2006/relationships/tags" Target="../tags/tag1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1" Type="http://schemas.openxmlformats.org/officeDocument/2006/relationships/tags" Target="../tags/tag23.xml"/><Relationship Id="rId10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31.xml"/><Relationship Id="rId8" Type="http://schemas.openxmlformats.org/officeDocument/2006/relationships/tags" Target="../tags/tag30.xml"/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1" Type="http://schemas.openxmlformats.org/officeDocument/2006/relationships/tags" Target="../tags/tag33.xml"/><Relationship Id="rId10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41.xml"/><Relationship Id="rId8" Type="http://schemas.openxmlformats.org/officeDocument/2006/relationships/tags" Target="../tags/tag40.xml"/><Relationship Id="rId7" Type="http://schemas.openxmlformats.org/officeDocument/2006/relationships/tags" Target="../tags/tag39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2" Type="http://schemas.openxmlformats.org/officeDocument/2006/relationships/tags" Target="../tags/tag44.xml"/><Relationship Id="rId11" Type="http://schemas.openxmlformats.org/officeDocument/2006/relationships/tags" Target="../tags/tag43.xml"/><Relationship Id="rId10" Type="http://schemas.openxmlformats.org/officeDocument/2006/relationships/tags" Target="../tags/tag4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52.xml"/><Relationship Id="rId8" Type="http://schemas.openxmlformats.org/officeDocument/2006/relationships/tags" Target="../tags/tag51.xml"/><Relationship Id="rId7" Type="http://schemas.openxmlformats.org/officeDocument/2006/relationships/tags" Target="../tags/tag50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tags" Target="../tags/tag55.xml"/><Relationship Id="rId11" Type="http://schemas.openxmlformats.org/officeDocument/2006/relationships/tags" Target="../tags/tag54.xml"/><Relationship Id="rId10" Type="http://schemas.openxmlformats.org/officeDocument/2006/relationships/tags" Target="../tags/tag5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73.xml"/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2" Type="http://schemas.openxmlformats.org/officeDocument/2006/relationships/tags" Target="../tags/tag76.xml"/><Relationship Id="rId11" Type="http://schemas.openxmlformats.org/officeDocument/2006/relationships/tags" Target="../tags/tag75.xml"/><Relationship Id="rId10" Type="http://schemas.openxmlformats.org/officeDocument/2006/relationships/tags" Target="../tags/tag7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8" Type="http://schemas.openxmlformats.org/officeDocument/2006/relationships/tags" Target="../tags/tag83.xml"/><Relationship Id="rId7" Type="http://schemas.openxmlformats.org/officeDocument/2006/relationships/tags" Target="../tags/tag82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1" Type="http://schemas.openxmlformats.org/officeDocument/2006/relationships/tags" Target="../tags/tag86.xml"/><Relationship Id="rId10" Type="http://schemas.openxmlformats.org/officeDocument/2006/relationships/tags" Target="../tags/tag85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grpSp>
          <p:nvGrpSpPr>
            <p:cNvPr id="5" name="组合 4"/>
            <p:cNvGrpSpPr/>
            <p:nvPr userDrawn="1"/>
          </p:nvGrpSpPr>
          <p:grpSpPr>
            <a:xfrm>
              <a:off x="1900407" y="0"/>
              <a:ext cx="10291593" cy="1352550"/>
              <a:chOff x="1900407" y="0"/>
              <a:chExt cx="10291593" cy="1352550"/>
            </a:xfrm>
          </p:grpSpPr>
          <p:sp>
            <p:nvSpPr>
              <p:cNvPr id="15" name="Freeform 5"/>
              <p:cNvSpPr/>
              <p:nvPr userDrawn="1">
                <p:custDataLst>
                  <p:tags r:id="rId3"/>
                </p:custDataLst>
              </p:nvPr>
            </p:nvSpPr>
            <p:spPr bwMode="auto">
              <a:xfrm>
                <a:off x="1900407" y="0"/>
                <a:ext cx="7271020" cy="135255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任意多边形: 形状 18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5558007" y="0"/>
                <a:ext cx="6633993" cy="1352550"/>
              </a:xfrm>
              <a:custGeom>
                <a:avLst/>
                <a:gdLst>
                  <a:gd name="connsiteX0" fmla="*/ 0 w 6633993"/>
                  <a:gd name="connsiteY0" fmla="*/ 0 h 1337310"/>
                  <a:gd name="connsiteX1" fmla="*/ 2766843 w 6633993"/>
                  <a:gd name="connsiteY1" fmla="*/ 0 h 1337310"/>
                  <a:gd name="connsiteX2" fmla="*/ 3084979 w 6633993"/>
                  <a:gd name="connsiteY2" fmla="*/ 0 h 1337310"/>
                  <a:gd name="connsiteX3" fmla="*/ 6633993 w 6633993"/>
                  <a:gd name="connsiteY3" fmla="*/ 0 h 1337310"/>
                  <a:gd name="connsiteX4" fmla="*/ 6633993 w 6633993"/>
                  <a:gd name="connsiteY4" fmla="*/ 1337310 h 1337310"/>
                  <a:gd name="connsiteX5" fmla="*/ 3084979 w 6633993"/>
                  <a:gd name="connsiteY5" fmla="*/ 1337310 h 1337310"/>
                  <a:gd name="connsiteX6" fmla="*/ 2766843 w 6633993"/>
                  <a:gd name="connsiteY6" fmla="*/ 1337310 h 1337310"/>
                  <a:gd name="connsiteX7" fmla="*/ 2344719 w 6633993"/>
                  <a:gd name="connsiteY7" fmla="*/ 1337310 h 1337310"/>
                  <a:gd name="connsiteX8" fmla="*/ 2340024 w 6633993"/>
                  <a:gd name="connsiteY8" fmla="*/ 1335015 h 1337310"/>
                  <a:gd name="connsiteX9" fmla="*/ 1492094 w 6633993"/>
                  <a:gd name="connsiteY9" fmla="*/ 668655 h 1337310"/>
                  <a:gd name="connsiteX10" fmla="*/ 231793 w 6633993"/>
                  <a:gd name="connsiteY10" fmla="*/ 32378 h 1337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33993" h="1337310">
                    <a:moveTo>
                      <a:pt x="0" y="0"/>
                    </a:moveTo>
                    <a:lnTo>
                      <a:pt x="2766843" y="0"/>
                    </a:lnTo>
                    <a:lnTo>
                      <a:pt x="3084979" y="0"/>
                    </a:lnTo>
                    <a:lnTo>
                      <a:pt x="6633993" y="0"/>
                    </a:lnTo>
                    <a:lnTo>
                      <a:pt x="6633993" y="1337310"/>
                    </a:lnTo>
                    <a:lnTo>
                      <a:pt x="3084979" y="1337310"/>
                    </a:lnTo>
                    <a:lnTo>
                      <a:pt x="2766843" y="1337310"/>
                    </a:lnTo>
                    <a:lnTo>
                      <a:pt x="2344719" y="1337310"/>
                    </a:lnTo>
                    <a:lnTo>
                      <a:pt x="2340024" y="1335015"/>
                    </a:lnTo>
                    <a:cubicBezTo>
                      <a:pt x="2247626" y="1288524"/>
                      <a:pt x="1855330" y="1077040"/>
                      <a:pt x="1492094" y="668655"/>
                    </a:cubicBezTo>
                    <a:cubicBezTo>
                      <a:pt x="1126782" y="260271"/>
                      <a:pt x="848646" y="129005"/>
                      <a:pt x="231793" y="32378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 userDrawn="1"/>
          </p:nvGrpSpPr>
          <p:grpSpPr>
            <a:xfrm rot="10800000">
              <a:off x="0" y="5505449"/>
              <a:ext cx="10291593" cy="1352550"/>
              <a:chOff x="1900407" y="0"/>
              <a:chExt cx="10291593" cy="1352550"/>
            </a:xfrm>
          </p:grpSpPr>
          <p:sp>
            <p:nvSpPr>
              <p:cNvPr id="21" name="Freeform 5"/>
              <p:cNvSpPr/>
              <p:nvPr userDrawn="1">
                <p:custDataLst>
                  <p:tags r:id="rId5"/>
                </p:custDataLst>
              </p:nvPr>
            </p:nvSpPr>
            <p:spPr bwMode="auto">
              <a:xfrm>
                <a:off x="1900407" y="0"/>
                <a:ext cx="7271020" cy="135255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任意多边形: 形状 26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5558007" y="0"/>
                <a:ext cx="6633993" cy="1352550"/>
              </a:xfrm>
              <a:custGeom>
                <a:avLst/>
                <a:gdLst>
                  <a:gd name="connsiteX0" fmla="*/ 0 w 6633993"/>
                  <a:gd name="connsiteY0" fmla="*/ 0 h 1337310"/>
                  <a:gd name="connsiteX1" fmla="*/ 2766843 w 6633993"/>
                  <a:gd name="connsiteY1" fmla="*/ 0 h 1337310"/>
                  <a:gd name="connsiteX2" fmla="*/ 3084979 w 6633993"/>
                  <a:gd name="connsiteY2" fmla="*/ 0 h 1337310"/>
                  <a:gd name="connsiteX3" fmla="*/ 6633993 w 6633993"/>
                  <a:gd name="connsiteY3" fmla="*/ 0 h 1337310"/>
                  <a:gd name="connsiteX4" fmla="*/ 6633993 w 6633993"/>
                  <a:gd name="connsiteY4" fmla="*/ 1337310 h 1337310"/>
                  <a:gd name="connsiteX5" fmla="*/ 3084979 w 6633993"/>
                  <a:gd name="connsiteY5" fmla="*/ 1337310 h 1337310"/>
                  <a:gd name="connsiteX6" fmla="*/ 2766843 w 6633993"/>
                  <a:gd name="connsiteY6" fmla="*/ 1337310 h 1337310"/>
                  <a:gd name="connsiteX7" fmla="*/ 2344719 w 6633993"/>
                  <a:gd name="connsiteY7" fmla="*/ 1337310 h 1337310"/>
                  <a:gd name="connsiteX8" fmla="*/ 2340024 w 6633993"/>
                  <a:gd name="connsiteY8" fmla="*/ 1335015 h 1337310"/>
                  <a:gd name="connsiteX9" fmla="*/ 1492094 w 6633993"/>
                  <a:gd name="connsiteY9" fmla="*/ 668655 h 1337310"/>
                  <a:gd name="connsiteX10" fmla="*/ 231793 w 6633993"/>
                  <a:gd name="connsiteY10" fmla="*/ 32378 h 1337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33993" h="1337310">
                    <a:moveTo>
                      <a:pt x="0" y="0"/>
                    </a:moveTo>
                    <a:lnTo>
                      <a:pt x="2766843" y="0"/>
                    </a:lnTo>
                    <a:lnTo>
                      <a:pt x="3084979" y="0"/>
                    </a:lnTo>
                    <a:lnTo>
                      <a:pt x="6633993" y="0"/>
                    </a:lnTo>
                    <a:lnTo>
                      <a:pt x="6633993" y="1337310"/>
                    </a:lnTo>
                    <a:lnTo>
                      <a:pt x="3084979" y="1337310"/>
                    </a:lnTo>
                    <a:lnTo>
                      <a:pt x="2766843" y="1337310"/>
                    </a:lnTo>
                    <a:lnTo>
                      <a:pt x="2344719" y="1337310"/>
                    </a:lnTo>
                    <a:lnTo>
                      <a:pt x="2340024" y="1335015"/>
                    </a:lnTo>
                    <a:cubicBezTo>
                      <a:pt x="2247626" y="1288524"/>
                      <a:pt x="1855330" y="1077040"/>
                      <a:pt x="1492094" y="668655"/>
                    </a:cubicBezTo>
                    <a:cubicBezTo>
                      <a:pt x="1126782" y="260271"/>
                      <a:pt x="848646" y="129005"/>
                      <a:pt x="231793" y="32378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10"/>
            </p:custDataLst>
          </p:nvPr>
        </p:nvSpPr>
        <p:spPr>
          <a:xfrm>
            <a:off x="2920524" y="2717483"/>
            <a:ext cx="6350000" cy="121729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zh-CN" altLang="en-US" sz="7200" b="0" spc="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/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4" hasCustomPrompt="1"/>
            <p:custDataLst>
              <p:tags r:id="rId11"/>
            </p:custDataLst>
          </p:nvPr>
        </p:nvSpPr>
        <p:spPr>
          <a:xfrm>
            <a:off x="7250589" y="4357688"/>
            <a:ext cx="1944370" cy="408940"/>
          </a:xfrm>
        </p:spPr>
        <p:txBody>
          <a:bodyPr vert="horz" wrap="square" lIns="0" tIns="0" rIns="0" bIns="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lvl="0" indent="0" algn="r">
              <a:buNone/>
            </a:pPr>
            <a:r>
              <a:rPr lang="zh-CN" altLang="en-US"/>
              <a:t>编辑文本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 hasCustomPrompt="1"/>
            <p:custDataLst>
              <p:tags r:id="rId12"/>
            </p:custDataLst>
          </p:nvPr>
        </p:nvSpPr>
        <p:spPr>
          <a:xfrm>
            <a:off x="2996088" y="4357688"/>
            <a:ext cx="1944370" cy="408940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编辑文本</a:t>
            </a:r>
            <a:endParaRPr lang="zh-CN" altLang="en-US"/>
          </a:p>
        </p:txBody>
      </p:sp>
      <p:cxnSp>
        <p:nvCxnSpPr>
          <p:cNvPr id="9" name="直接连接符 8"/>
          <p:cNvCxnSpPr/>
          <p:nvPr>
            <p:custDataLst>
              <p:tags r:id="rId13"/>
            </p:custDataLst>
          </p:nvPr>
        </p:nvCxnSpPr>
        <p:spPr>
          <a:xfrm>
            <a:off x="2995772" y="4129088"/>
            <a:ext cx="619950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副标题 5"/>
          <p:cNvSpPr>
            <a:spLocks noGrp="1"/>
          </p:cNvSpPr>
          <p:nvPr>
            <p:ph type="subTitle" sz="quarter" idx="16" hasCustomPrompt="1"/>
            <p:custDataLst>
              <p:tags r:id="rId14"/>
            </p:custDataLst>
          </p:nvPr>
        </p:nvSpPr>
        <p:spPr>
          <a:xfrm>
            <a:off x="2920843" y="2065973"/>
            <a:ext cx="6350635" cy="44894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zh-CN" altLang="en-US" sz="200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lvl="0" indent="0" algn="dist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>
            <p:custDataLst>
              <p:tags r:id="rId2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21" name="组合 20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30" name="任意多边形: 形状 29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5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8" name="任意多边形: 形状 27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900407" y="0"/>
              <a:ext cx="10291593" cy="1352550"/>
              <a:chOff x="1900407" y="0"/>
              <a:chExt cx="10291593" cy="1352550"/>
            </a:xfrm>
          </p:grpSpPr>
          <p:sp>
            <p:nvSpPr>
              <p:cNvPr id="19" name="Freeform 5"/>
              <p:cNvSpPr/>
              <p:nvPr userDrawn="1">
                <p:custDataLst>
                  <p:tags r:id="rId3"/>
                </p:custDataLst>
              </p:nvPr>
            </p:nvSpPr>
            <p:spPr bwMode="auto">
              <a:xfrm>
                <a:off x="1900407" y="0"/>
                <a:ext cx="7271020" cy="135255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任意多边形: 形状 19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5558007" y="0"/>
                <a:ext cx="6633993" cy="1352550"/>
              </a:xfrm>
              <a:custGeom>
                <a:avLst/>
                <a:gdLst>
                  <a:gd name="connsiteX0" fmla="*/ 0 w 6633993"/>
                  <a:gd name="connsiteY0" fmla="*/ 0 h 1337310"/>
                  <a:gd name="connsiteX1" fmla="*/ 2766843 w 6633993"/>
                  <a:gd name="connsiteY1" fmla="*/ 0 h 1337310"/>
                  <a:gd name="connsiteX2" fmla="*/ 3084979 w 6633993"/>
                  <a:gd name="connsiteY2" fmla="*/ 0 h 1337310"/>
                  <a:gd name="connsiteX3" fmla="*/ 6633993 w 6633993"/>
                  <a:gd name="connsiteY3" fmla="*/ 0 h 1337310"/>
                  <a:gd name="connsiteX4" fmla="*/ 6633993 w 6633993"/>
                  <a:gd name="connsiteY4" fmla="*/ 1337310 h 1337310"/>
                  <a:gd name="connsiteX5" fmla="*/ 3084979 w 6633993"/>
                  <a:gd name="connsiteY5" fmla="*/ 1337310 h 1337310"/>
                  <a:gd name="connsiteX6" fmla="*/ 2766843 w 6633993"/>
                  <a:gd name="connsiteY6" fmla="*/ 1337310 h 1337310"/>
                  <a:gd name="connsiteX7" fmla="*/ 2344719 w 6633993"/>
                  <a:gd name="connsiteY7" fmla="*/ 1337310 h 1337310"/>
                  <a:gd name="connsiteX8" fmla="*/ 2340024 w 6633993"/>
                  <a:gd name="connsiteY8" fmla="*/ 1335015 h 1337310"/>
                  <a:gd name="connsiteX9" fmla="*/ 1492094 w 6633993"/>
                  <a:gd name="connsiteY9" fmla="*/ 668655 h 1337310"/>
                  <a:gd name="connsiteX10" fmla="*/ 231793 w 6633993"/>
                  <a:gd name="connsiteY10" fmla="*/ 32378 h 1337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33993" h="1337310">
                    <a:moveTo>
                      <a:pt x="0" y="0"/>
                    </a:moveTo>
                    <a:lnTo>
                      <a:pt x="2766843" y="0"/>
                    </a:lnTo>
                    <a:lnTo>
                      <a:pt x="3084979" y="0"/>
                    </a:lnTo>
                    <a:lnTo>
                      <a:pt x="6633993" y="0"/>
                    </a:lnTo>
                    <a:lnTo>
                      <a:pt x="6633993" y="1337310"/>
                    </a:lnTo>
                    <a:lnTo>
                      <a:pt x="3084979" y="1337310"/>
                    </a:lnTo>
                    <a:lnTo>
                      <a:pt x="2766843" y="1337310"/>
                    </a:lnTo>
                    <a:lnTo>
                      <a:pt x="2344719" y="1337310"/>
                    </a:lnTo>
                    <a:lnTo>
                      <a:pt x="2340024" y="1335015"/>
                    </a:lnTo>
                    <a:cubicBezTo>
                      <a:pt x="2247626" y="1288524"/>
                      <a:pt x="1855330" y="1077040"/>
                      <a:pt x="1492094" y="668655"/>
                    </a:cubicBezTo>
                    <a:cubicBezTo>
                      <a:pt x="1126782" y="260271"/>
                      <a:pt x="848646" y="129005"/>
                      <a:pt x="231793" y="32378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 userDrawn="1"/>
          </p:nvGrpSpPr>
          <p:grpSpPr>
            <a:xfrm rot="10800000">
              <a:off x="0" y="5505449"/>
              <a:ext cx="10291593" cy="1352550"/>
              <a:chOff x="1900407" y="0"/>
              <a:chExt cx="10291593" cy="1352550"/>
            </a:xfrm>
          </p:grpSpPr>
          <p:sp>
            <p:nvSpPr>
              <p:cNvPr id="17" name="Freeform 5"/>
              <p:cNvSpPr/>
              <p:nvPr userDrawn="1">
                <p:custDataLst>
                  <p:tags r:id="rId5"/>
                </p:custDataLst>
              </p:nvPr>
            </p:nvSpPr>
            <p:spPr bwMode="auto">
              <a:xfrm>
                <a:off x="1900407" y="0"/>
                <a:ext cx="7271020" cy="135255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任意多边形: 形状 17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5558007" y="0"/>
                <a:ext cx="6633993" cy="1352550"/>
              </a:xfrm>
              <a:custGeom>
                <a:avLst/>
                <a:gdLst>
                  <a:gd name="connsiteX0" fmla="*/ 0 w 6633993"/>
                  <a:gd name="connsiteY0" fmla="*/ 0 h 1337310"/>
                  <a:gd name="connsiteX1" fmla="*/ 2766843 w 6633993"/>
                  <a:gd name="connsiteY1" fmla="*/ 0 h 1337310"/>
                  <a:gd name="connsiteX2" fmla="*/ 3084979 w 6633993"/>
                  <a:gd name="connsiteY2" fmla="*/ 0 h 1337310"/>
                  <a:gd name="connsiteX3" fmla="*/ 6633993 w 6633993"/>
                  <a:gd name="connsiteY3" fmla="*/ 0 h 1337310"/>
                  <a:gd name="connsiteX4" fmla="*/ 6633993 w 6633993"/>
                  <a:gd name="connsiteY4" fmla="*/ 1337310 h 1337310"/>
                  <a:gd name="connsiteX5" fmla="*/ 3084979 w 6633993"/>
                  <a:gd name="connsiteY5" fmla="*/ 1337310 h 1337310"/>
                  <a:gd name="connsiteX6" fmla="*/ 2766843 w 6633993"/>
                  <a:gd name="connsiteY6" fmla="*/ 1337310 h 1337310"/>
                  <a:gd name="connsiteX7" fmla="*/ 2344719 w 6633993"/>
                  <a:gd name="connsiteY7" fmla="*/ 1337310 h 1337310"/>
                  <a:gd name="connsiteX8" fmla="*/ 2340024 w 6633993"/>
                  <a:gd name="connsiteY8" fmla="*/ 1335015 h 1337310"/>
                  <a:gd name="connsiteX9" fmla="*/ 1492094 w 6633993"/>
                  <a:gd name="connsiteY9" fmla="*/ 668655 h 1337310"/>
                  <a:gd name="connsiteX10" fmla="*/ 231793 w 6633993"/>
                  <a:gd name="connsiteY10" fmla="*/ 32378 h 1337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33993" h="1337310">
                    <a:moveTo>
                      <a:pt x="0" y="0"/>
                    </a:moveTo>
                    <a:lnTo>
                      <a:pt x="2766843" y="0"/>
                    </a:lnTo>
                    <a:lnTo>
                      <a:pt x="3084979" y="0"/>
                    </a:lnTo>
                    <a:lnTo>
                      <a:pt x="6633993" y="0"/>
                    </a:lnTo>
                    <a:lnTo>
                      <a:pt x="6633993" y="1337310"/>
                    </a:lnTo>
                    <a:lnTo>
                      <a:pt x="3084979" y="1337310"/>
                    </a:lnTo>
                    <a:lnTo>
                      <a:pt x="2766843" y="1337310"/>
                    </a:lnTo>
                    <a:lnTo>
                      <a:pt x="2344719" y="1337310"/>
                    </a:lnTo>
                    <a:lnTo>
                      <a:pt x="2340024" y="1335015"/>
                    </a:lnTo>
                    <a:cubicBezTo>
                      <a:pt x="2247626" y="1288524"/>
                      <a:pt x="1855330" y="1077040"/>
                      <a:pt x="1492094" y="668655"/>
                    </a:cubicBezTo>
                    <a:cubicBezTo>
                      <a:pt x="1126782" y="260271"/>
                      <a:pt x="848646" y="129005"/>
                      <a:pt x="231793" y="32378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10"/>
            </p:custDataLst>
          </p:nvPr>
        </p:nvSpPr>
        <p:spPr>
          <a:xfrm>
            <a:off x="3201035" y="2452688"/>
            <a:ext cx="5789930" cy="139890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zh-CN" altLang="en-US" sz="8000" b="0" spc="1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/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11"/>
            </p:custDataLst>
          </p:nvPr>
        </p:nvSpPr>
        <p:spPr>
          <a:xfrm>
            <a:off x="3201035" y="4043997"/>
            <a:ext cx="5789930" cy="36131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zh-CN" altLang="en-US" sz="200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>
            <p:custDataLst>
              <p:tags r:id="rId2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21" name="组合 20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30" name="任意多边形: 形状 29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5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8" name="任意多边形: 形状 27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>
            <p:custDataLst>
              <p:tags r:id="rId2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16" name="组合 15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0" name="任意多边形: 形状 19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5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18" name="任意多边形: 形状 17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0" name="矩形 9"/>
          <p:cNvSpPr/>
          <p:nvPr>
            <p:custDataLst>
              <p:tags r:id="rId7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grpSp>
        <p:nvGrpSpPr>
          <p:cNvPr id="14" name="组合 13"/>
          <p:cNvGrpSpPr/>
          <p:nvPr>
            <p:custDataLst>
              <p:tags r:id="rId9"/>
            </p:custDataLst>
          </p:nvPr>
        </p:nvGrpSpPr>
        <p:grpSpPr>
          <a:xfrm rot="10800000">
            <a:off x="11436841" y="106151"/>
            <a:ext cx="624118" cy="159795"/>
            <a:chOff x="131041" y="6019911"/>
            <a:chExt cx="624118" cy="144389"/>
          </a:xfrm>
        </p:grpSpPr>
        <p:sp>
          <p:nvSpPr>
            <p:cNvPr id="15" name="任意多边形: 形状 14"/>
            <p:cNvSpPr/>
            <p:nvPr>
              <p:custDataLst>
                <p:tags r:id="rId10"/>
              </p:custDataLst>
            </p:nvPr>
          </p:nvSpPr>
          <p:spPr bwMode="auto">
            <a:xfrm>
              <a:off x="131041" y="6022293"/>
              <a:ext cx="368896" cy="142007"/>
            </a:xfrm>
            <a:custGeom>
              <a:avLst/>
              <a:gdLst>
                <a:gd name="connsiteX0" fmla="*/ 0 w 5620926"/>
                <a:gd name="connsiteY0" fmla="*/ 0 h 1360210"/>
                <a:gd name="connsiteX1" fmla="*/ 2774969 w 5620926"/>
                <a:gd name="connsiteY1" fmla="*/ 0 h 1360210"/>
                <a:gd name="connsiteX2" fmla="*/ 2957526 w 5620926"/>
                <a:gd name="connsiteY2" fmla="*/ 0 h 1360210"/>
                <a:gd name="connsiteX3" fmla="*/ 2957526 w 5620926"/>
                <a:gd name="connsiteY3" fmla="*/ 3811 h 1360210"/>
                <a:gd name="connsiteX4" fmla="*/ 3200267 w 5620926"/>
                <a:gd name="connsiteY4" fmla="*/ 3811 h 1360210"/>
                <a:gd name="connsiteX5" fmla="*/ 4750630 w 5620926"/>
                <a:gd name="connsiteY5" fmla="*/ 682011 h 1360210"/>
                <a:gd name="connsiteX6" fmla="*/ 5620926 w 5620926"/>
                <a:gd name="connsiteY6" fmla="*/ 1360210 h 1360210"/>
                <a:gd name="connsiteX7" fmla="*/ 2845957 w 5620926"/>
                <a:gd name="connsiteY7" fmla="*/ 1360210 h 1360210"/>
                <a:gd name="connsiteX8" fmla="*/ 2663400 w 5620926"/>
                <a:gd name="connsiteY8" fmla="*/ 1360210 h 1360210"/>
                <a:gd name="connsiteX9" fmla="*/ 2663400 w 5620926"/>
                <a:gd name="connsiteY9" fmla="*/ 1356399 h 1360210"/>
                <a:gd name="connsiteX10" fmla="*/ 2420659 w 5620926"/>
                <a:gd name="connsiteY10" fmla="*/ 1356399 h 1360210"/>
                <a:gd name="connsiteX11" fmla="*/ 870296 w 5620926"/>
                <a:gd name="connsiteY11" fmla="*/ 678199 h 1360210"/>
                <a:gd name="connsiteX12" fmla="*/ 0 w 5620926"/>
                <a:gd name="connsiteY12" fmla="*/ 0 h 1360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620926" h="1360210">
                  <a:moveTo>
                    <a:pt x="0" y="0"/>
                  </a:moveTo>
                  <a:cubicBezTo>
                    <a:pt x="0" y="0"/>
                    <a:pt x="0" y="0"/>
                    <a:pt x="2774969" y="0"/>
                  </a:cubicBezTo>
                  <a:lnTo>
                    <a:pt x="2957526" y="0"/>
                  </a:lnTo>
                  <a:lnTo>
                    <a:pt x="2957526" y="3811"/>
                  </a:lnTo>
                  <a:lnTo>
                    <a:pt x="3200267" y="3811"/>
                  </a:lnTo>
                  <a:cubicBezTo>
                    <a:pt x="4027762" y="108884"/>
                    <a:pt x="4332127" y="213958"/>
                    <a:pt x="4750630" y="682011"/>
                  </a:cubicBezTo>
                  <a:cubicBezTo>
                    <a:pt x="5166755" y="1150064"/>
                    <a:pt x="5620926" y="1360210"/>
                    <a:pt x="5620926" y="1360210"/>
                  </a:cubicBezTo>
                  <a:cubicBezTo>
                    <a:pt x="5620926" y="1360210"/>
                    <a:pt x="5620926" y="1360210"/>
                    <a:pt x="2845957" y="1360210"/>
                  </a:cubicBezTo>
                  <a:lnTo>
                    <a:pt x="2663400" y="1360210"/>
                  </a:lnTo>
                  <a:lnTo>
                    <a:pt x="2663400" y="1356399"/>
                  </a:lnTo>
                  <a:lnTo>
                    <a:pt x="2420659" y="1356399"/>
                  </a:lnTo>
                  <a:cubicBezTo>
                    <a:pt x="1593164" y="1251326"/>
                    <a:pt x="1288799" y="1146252"/>
                    <a:pt x="870296" y="678199"/>
                  </a:cubicBezTo>
                  <a:cubicBezTo>
                    <a:pt x="454171" y="210146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6" name="Freeform 5"/>
            <p:cNvSpPr/>
            <p:nvPr>
              <p:custDataLst>
                <p:tags r:id="rId11"/>
              </p:custDataLst>
            </p:nvPr>
          </p:nvSpPr>
          <p:spPr bwMode="auto">
            <a:xfrm>
              <a:off x="277969" y="6019911"/>
              <a:ext cx="477190" cy="144000"/>
            </a:xfrm>
            <a:custGeom>
              <a:avLst/>
              <a:gdLst>
                <a:gd name="T0" fmla="*/ 3070 w 3070"/>
                <a:gd name="T1" fmla="*/ 568 h 568"/>
                <a:gd name="T2" fmla="*/ 2703 w 3070"/>
                <a:gd name="T3" fmla="*/ 284 h 568"/>
                <a:gd name="T4" fmla="*/ 2052 w 3070"/>
                <a:gd name="T5" fmla="*/ 0 h 568"/>
                <a:gd name="T6" fmla="*/ 1328 w 3070"/>
                <a:gd name="T7" fmla="*/ 0 h 568"/>
                <a:gd name="T8" fmla="*/ 1328 w 3070"/>
                <a:gd name="T9" fmla="*/ 0 h 568"/>
                <a:gd name="T10" fmla="*/ 0 w 3070"/>
                <a:gd name="T11" fmla="*/ 0 h 568"/>
                <a:gd name="T12" fmla="*/ 367 w 3070"/>
                <a:gd name="T13" fmla="*/ 284 h 568"/>
                <a:gd name="T14" fmla="*/ 1019 w 3070"/>
                <a:gd name="T15" fmla="*/ 568 h 568"/>
                <a:gd name="T16" fmla="*/ 1743 w 3070"/>
                <a:gd name="T17" fmla="*/ 568 h 568"/>
                <a:gd name="T18" fmla="*/ 1743 w 3070"/>
                <a:gd name="T19" fmla="*/ 568 h 568"/>
                <a:gd name="T20" fmla="*/ 3070 w 3070"/>
                <a:gd name="T21" fmla="*/ 568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70" h="568">
                  <a:moveTo>
                    <a:pt x="3070" y="568"/>
                  </a:moveTo>
                  <a:cubicBezTo>
                    <a:pt x="3070" y="568"/>
                    <a:pt x="2879" y="480"/>
                    <a:pt x="2703" y="284"/>
                  </a:cubicBezTo>
                  <a:cubicBezTo>
                    <a:pt x="2528" y="88"/>
                    <a:pt x="2400" y="44"/>
                    <a:pt x="2052" y="0"/>
                  </a:cubicBezTo>
                  <a:cubicBezTo>
                    <a:pt x="1328" y="0"/>
                    <a:pt x="1328" y="0"/>
                    <a:pt x="1328" y="0"/>
                  </a:cubicBezTo>
                  <a:cubicBezTo>
                    <a:pt x="1328" y="0"/>
                    <a:pt x="1328" y="0"/>
                    <a:pt x="132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91" y="88"/>
                    <a:pt x="367" y="284"/>
                  </a:cubicBezTo>
                  <a:cubicBezTo>
                    <a:pt x="543" y="480"/>
                    <a:pt x="671" y="524"/>
                    <a:pt x="1019" y="568"/>
                  </a:cubicBezTo>
                  <a:cubicBezTo>
                    <a:pt x="1743" y="568"/>
                    <a:pt x="1743" y="568"/>
                    <a:pt x="1743" y="568"/>
                  </a:cubicBezTo>
                  <a:cubicBezTo>
                    <a:pt x="1743" y="568"/>
                    <a:pt x="1743" y="568"/>
                    <a:pt x="1743" y="568"/>
                  </a:cubicBezTo>
                  <a:lnTo>
                    <a:pt x="3070" y="568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>
            <p:custDataLst>
              <p:tags r:id="rId3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17" name="组合 16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19" name="任意多边形: 形状 18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5"/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>
            <p:custDataLst>
              <p:tags r:id="rId3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17" name="组合 16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19" name="任意多边形: 形状 18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5"/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3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>
            <p:custDataLst>
              <p:tags r:id="rId3"/>
            </p:custDataLst>
          </p:nvPr>
        </p:nvGrpSpPr>
        <p:grpSpPr>
          <a:xfrm>
            <a:off x="131041" y="6540307"/>
            <a:ext cx="11929918" cy="160185"/>
            <a:chOff x="131041" y="390273"/>
            <a:chExt cx="11929918" cy="160185"/>
          </a:xfrm>
        </p:grpSpPr>
        <p:grpSp>
          <p:nvGrpSpPr>
            <p:cNvPr id="24" name="组合 23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8" name="任意多边形: 形状 27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6" name="任意多边形: 形状 2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5"/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4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5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>
            <p:custDataLst>
              <p:tags r:id="rId3"/>
            </p:custDataLst>
          </p:nvPr>
        </p:nvGrpSpPr>
        <p:grpSpPr>
          <a:xfrm>
            <a:off x="131041" y="6395118"/>
            <a:ext cx="11929918" cy="253311"/>
            <a:chOff x="131041" y="6395118"/>
            <a:chExt cx="11929918" cy="253311"/>
          </a:xfrm>
        </p:grpSpPr>
        <p:grpSp>
          <p:nvGrpSpPr>
            <p:cNvPr id="22" name="组合 21"/>
            <p:cNvGrpSpPr/>
            <p:nvPr/>
          </p:nvGrpSpPr>
          <p:grpSpPr>
            <a:xfrm>
              <a:off x="131041" y="6399948"/>
              <a:ext cx="986770" cy="248481"/>
              <a:chOff x="131041" y="6022293"/>
              <a:chExt cx="624118" cy="142009"/>
            </a:xfrm>
          </p:grpSpPr>
          <p:sp>
            <p:nvSpPr>
              <p:cNvPr id="27" name="任意多边形: 形状 26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5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22293"/>
                <a:ext cx="477190" cy="142007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 rot="10800000">
              <a:off x="11074189" y="6395118"/>
              <a:ext cx="986770" cy="248494"/>
              <a:chOff x="131041" y="6022283"/>
              <a:chExt cx="624118" cy="142016"/>
            </a:xfrm>
          </p:grpSpPr>
          <p:sp>
            <p:nvSpPr>
              <p:cNvPr id="24" name="任意多边形: 形状 23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131041" y="602228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5"/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277969" y="6022292"/>
                <a:ext cx="477190" cy="142007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>
            <p:custDataLst>
              <p:tags r:id="rId2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29" name="组合 2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33" name="任意多边形: 形状 32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5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31" name="任意多边形: 形状 30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2" name="Freeform 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0" y="2752725"/>
            <a:ext cx="12191998" cy="1352551"/>
            <a:chOff x="0" y="2752725"/>
            <a:chExt cx="12191998" cy="1352551"/>
          </a:xfrm>
        </p:grpSpPr>
        <p:sp>
          <p:nvSpPr>
            <p:cNvPr id="14" name="任意多边形: 形状 13"/>
            <p:cNvSpPr/>
            <p:nvPr userDrawn="1">
              <p:custDataLst>
                <p:tags r:id="rId3"/>
              </p:custDataLst>
            </p:nvPr>
          </p:nvSpPr>
          <p:spPr bwMode="auto">
            <a:xfrm rot="10800000" flipV="1">
              <a:off x="9410641" y="2752726"/>
              <a:ext cx="2781357" cy="1352550"/>
            </a:xfrm>
            <a:custGeom>
              <a:avLst/>
              <a:gdLst>
                <a:gd name="connsiteX0" fmla="*/ 370315 w 2781357"/>
                <a:gd name="connsiteY0" fmla="*/ 0 h 1352550"/>
                <a:gd name="connsiteX1" fmla="*/ 68479 w 2781357"/>
                <a:gd name="connsiteY1" fmla="*/ 0 h 1352550"/>
                <a:gd name="connsiteX2" fmla="*/ 0 w 2781357"/>
                <a:gd name="connsiteY2" fmla="*/ 0 h 1352550"/>
                <a:gd name="connsiteX3" fmla="*/ 0 w 2781357"/>
                <a:gd name="connsiteY3" fmla="*/ 1352550 h 1352550"/>
                <a:gd name="connsiteX4" fmla="*/ 2781357 w 2781357"/>
                <a:gd name="connsiteY4" fmla="*/ 1352550 h 1352550"/>
                <a:gd name="connsiteX5" fmla="*/ 1912150 w 2781357"/>
                <a:gd name="connsiteY5" fmla="*/ 676275 h 1352550"/>
                <a:gd name="connsiteX6" fmla="*/ 370315 w 2781357"/>
                <a:gd name="connsiteY6" fmla="*/ 0 h 135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81357" h="1352550">
                  <a:moveTo>
                    <a:pt x="370315" y="0"/>
                  </a:moveTo>
                  <a:cubicBezTo>
                    <a:pt x="263144" y="0"/>
                    <a:pt x="162672" y="0"/>
                    <a:pt x="68479" y="0"/>
                  </a:cubicBezTo>
                  <a:lnTo>
                    <a:pt x="0" y="0"/>
                  </a:lnTo>
                  <a:lnTo>
                    <a:pt x="0" y="1352550"/>
                  </a:lnTo>
                  <a:lnTo>
                    <a:pt x="2781357" y="1352550"/>
                  </a:lnTo>
                  <a:cubicBezTo>
                    <a:pt x="2781357" y="1352550"/>
                    <a:pt x="2328990" y="1143000"/>
                    <a:pt x="1912150" y="676275"/>
                  </a:cubicBezTo>
                  <a:cubicBezTo>
                    <a:pt x="1497678" y="209550"/>
                    <a:pt x="1194522" y="104775"/>
                    <a:pt x="370315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 bwMode="auto">
            <a:xfrm flipV="1">
              <a:off x="0" y="2752725"/>
              <a:ext cx="2781357" cy="1352550"/>
            </a:xfrm>
            <a:custGeom>
              <a:avLst/>
              <a:gdLst>
                <a:gd name="connsiteX0" fmla="*/ 370315 w 2781357"/>
                <a:gd name="connsiteY0" fmla="*/ 0 h 1352550"/>
                <a:gd name="connsiteX1" fmla="*/ 68479 w 2781357"/>
                <a:gd name="connsiteY1" fmla="*/ 0 h 1352550"/>
                <a:gd name="connsiteX2" fmla="*/ 0 w 2781357"/>
                <a:gd name="connsiteY2" fmla="*/ 0 h 1352550"/>
                <a:gd name="connsiteX3" fmla="*/ 0 w 2781357"/>
                <a:gd name="connsiteY3" fmla="*/ 1352550 h 1352550"/>
                <a:gd name="connsiteX4" fmla="*/ 2781357 w 2781357"/>
                <a:gd name="connsiteY4" fmla="*/ 1352550 h 1352550"/>
                <a:gd name="connsiteX5" fmla="*/ 1912150 w 2781357"/>
                <a:gd name="connsiteY5" fmla="*/ 676275 h 1352550"/>
                <a:gd name="connsiteX6" fmla="*/ 370315 w 2781357"/>
                <a:gd name="connsiteY6" fmla="*/ 0 h 135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81357" h="1352550">
                  <a:moveTo>
                    <a:pt x="370315" y="0"/>
                  </a:moveTo>
                  <a:cubicBezTo>
                    <a:pt x="263144" y="0"/>
                    <a:pt x="162672" y="0"/>
                    <a:pt x="68479" y="0"/>
                  </a:cubicBezTo>
                  <a:lnTo>
                    <a:pt x="0" y="0"/>
                  </a:lnTo>
                  <a:lnTo>
                    <a:pt x="0" y="1352550"/>
                  </a:lnTo>
                  <a:lnTo>
                    <a:pt x="2781357" y="1352550"/>
                  </a:lnTo>
                  <a:cubicBezTo>
                    <a:pt x="2781357" y="1352550"/>
                    <a:pt x="2328990" y="1143000"/>
                    <a:pt x="1912150" y="676275"/>
                  </a:cubicBezTo>
                  <a:cubicBezTo>
                    <a:pt x="1497678" y="209550"/>
                    <a:pt x="1194522" y="104775"/>
                    <a:pt x="370315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  <p:sp>
        <p:nvSpPr>
          <p:cNvPr id="7" name="矩形 6"/>
          <p:cNvSpPr/>
          <p:nvPr>
            <p:custDataLst>
              <p:tags r:id="rId5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9"/>
            </p:custDataLst>
          </p:nvPr>
        </p:nvSpPr>
        <p:spPr>
          <a:xfrm>
            <a:off x="5446078" y="3667761"/>
            <a:ext cx="4241800" cy="347345"/>
          </a:xfrm>
        </p:spPr>
        <p:txBody>
          <a:bodyPr vert="horz" wrap="square" lIns="0" tIns="0" rIns="0" bIns="0" rtlCol="0">
            <a:normAutofit/>
          </a:bodyPr>
          <a:lstStyle>
            <a:lvl1pPr>
              <a:defRPr kumimoji="0" lang="zh-CN" altLang="en-US" b="0" i="0" kern="0" spc="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lvl="0" indent="0">
              <a:spcAft>
                <a:spcPts val="0"/>
              </a:spcAft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0"/>
            </p:custDataLst>
          </p:nvPr>
        </p:nvSpPr>
        <p:spPr>
          <a:xfrm>
            <a:off x="5446078" y="2750186"/>
            <a:ext cx="4241800" cy="71437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zh-CN" altLang="en-US" sz="3600" b="0" kern="0" spc="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>
              <a:lnSpc>
                <a:spcPct val="120000"/>
              </a:lnSpc>
            </a:pPr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10" name="矩形 9"/>
          <p:cNvSpPr/>
          <p:nvPr>
            <p:custDataLst>
              <p:tags r:id="rId11"/>
            </p:custDataLst>
          </p:nvPr>
        </p:nvSpPr>
        <p:spPr>
          <a:xfrm>
            <a:off x="5292408" y="2750185"/>
            <a:ext cx="4549140" cy="1356995"/>
          </a:xfrm>
          <a:prstGeom prst="rect">
            <a:avLst/>
          </a:prstGeom>
          <a:solidFill>
            <a:schemeClr val="accent1">
              <a:alpha val="3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323982" rIns="899951" anchor="ctr">
            <a:normAutofit/>
          </a:bodyPr>
          <a:lstStyle/>
          <a:p>
            <a:pPr marL="0" marR="0" lvl="0" indent="0" algn="l" defTabSz="866775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kern="0" spc="20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>
            <p:custDataLst>
              <p:tags r:id="rId2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29" name="组合 2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33" name="任意多边形: 形状 32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5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31" name="任意多边形: 形状 30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2" name="Freeform 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8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9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>
            <p:custDataLst>
              <p:tags r:id="rId2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31" name="组合 30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35" name="任意多边形: 形状 34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5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33" name="任意多边形: 形状 32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8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9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0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1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任意多边形: 形状 8"/>
          <p:cNvSpPr/>
          <p:nvPr>
            <p:custDataLst>
              <p:tags r:id="rId6"/>
            </p:custDataLst>
          </p:nvPr>
        </p:nvSpPr>
        <p:spPr bwMode="auto">
          <a:xfrm rot="10800000" flipV="1">
            <a:off x="9410641" y="2752726"/>
            <a:ext cx="2781357" cy="1352550"/>
          </a:xfrm>
          <a:custGeom>
            <a:avLst/>
            <a:gdLst>
              <a:gd name="connsiteX0" fmla="*/ 370315 w 2781357"/>
              <a:gd name="connsiteY0" fmla="*/ 0 h 1352550"/>
              <a:gd name="connsiteX1" fmla="*/ 68479 w 2781357"/>
              <a:gd name="connsiteY1" fmla="*/ 0 h 1352550"/>
              <a:gd name="connsiteX2" fmla="*/ 0 w 2781357"/>
              <a:gd name="connsiteY2" fmla="*/ 0 h 1352550"/>
              <a:gd name="connsiteX3" fmla="*/ 0 w 2781357"/>
              <a:gd name="connsiteY3" fmla="*/ 1352550 h 1352550"/>
              <a:gd name="connsiteX4" fmla="*/ 2781357 w 2781357"/>
              <a:gd name="connsiteY4" fmla="*/ 1352550 h 1352550"/>
              <a:gd name="connsiteX5" fmla="*/ 1912150 w 2781357"/>
              <a:gd name="connsiteY5" fmla="*/ 676275 h 1352550"/>
              <a:gd name="connsiteX6" fmla="*/ 370315 w 2781357"/>
              <a:gd name="connsiteY6" fmla="*/ 0 h 135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81357" h="1352550">
                <a:moveTo>
                  <a:pt x="370315" y="0"/>
                </a:moveTo>
                <a:cubicBezTo>
                  <a:pt x="263144" y="0"/>
                  <a:pt x="162672" y="0"/>
                  <a:pt x="68479" y="0"/>
                </a:cubicBezTo>
                <a:lnTo>
                  <a:pt x="0" y="0"/>
                </a:lnTo>
                <a:lnTo>
                  <a:pt x="0" y="1352550"/>
                </a:lnTo>
                <a:lnTo>
                  <a:pt x="2781357" y="1352550"/>
                </a:lnTo>
                <a:cubicBezTo>
                  <a:pt x="2781357" y="1352550"/>
                  <a:pt x="2328990" y="1143000"/>
                  <a:pt x="1912150" y="676275"/>
                </a:cubicBezTo>
                <a:cubicBezTo>
                  <a:pt x="1497678" y="209550"/>
                  <a:pt x="1194522" y="104775"/>
                  <a:pt x="370315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>
            <p:custDataLst>
              <p:tags r:id="rId2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28" name="组合 27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32" name="任意多边形: 形状 31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3" name="Freeform 5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30" name="任意多边形: 形状 29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8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9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>
            <p:custDataLst>
              <p:tags r:id="rId2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22" name="组合 21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30" name="任意多边形: 形状 29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5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8" name="任意多边形: 形状 27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7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8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90.xml"/><Relationship Id="rId23" Type="http://schemas.openxmlformats.org/officeDocument/2006/relationships/tags" Target="../tags/tag189.xml"/><Relationship Id="rId22" Type="http://schemas.openxmlformats.org/officeDocument/2006/relationships/tags" Target="../tags/tag188.xml"/><Relationship Id="rId21" Type="http://schemas.openxmlformats.org/officeDocument/2006/relationships/tags" Target="../tags/tag187.xml"/><Relationship Id="rId20" Type="http://schemas.openxmlformats.org/officeDocument/2006/relationships/tags" Target="../tags/tag186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85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92.xml"/><Relationship Id="rId1" Type="http://schemas.openxmlformats.org/officeDocument/2006/relationships/tags" Target="../tags/tag19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01.xml"/><Relationship Id="rId8" Type="http://schemas.openxmlformats.org/officeDocument/2006/relationships/tags" Target="../tags/tag200.xml"/><Relationship Id="rId7" Type="http://schemas.openxmlformats.org/officeDocument/2006/relationships/tags" Target="../tags/tag199.xml"/><Relationship Id="rId6" Type="http://schemas.openxmlformats.org/officeDocument/2006/relationships/tags" Target="../tags/tag198.xml"/><Relationship Id="rId5" Type="http://schemas.openxmlformats.org/officeDocument/2006/relationships/tags" Target="../tags/tag197.xml"/><Relationship Id="rId4" Type="http://schemas.openxmlformats.org/officeDocument/2006/relationships/tags" Target="../tags/tag196.xml"/><Relationship Id="rId3" Type="http://schemas.openxmlformats.org/officeDocument/2006/relationships/tags" Target="../tags/tag195.xml"/><Relationship Id="rId2" Type="http://schemas.openxmlformats.org/officeDocument/2006/relationships/tags" Target="../tags/tag194.xml"/><Relationship Id="rId12" Type="http://schemas.openxmlformats.org/officeDocument/2006/relationships/notesSlide" Target="../notesSlides/notesSlide2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02.xml"/><Relationship Id="rId1" Type="http://schemas.openxmlformats.org/officeDocument/2006/relationships/tags" Target="../tags/tag19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 idx="13"/>
            <p:custDataLst>
              <p:tags r:id="rId1"/>
            </p:custDataLst>
          </p:nvPr>
        </p:nvSpPr>
        <p:spPr>
          <a:xfrm>
            <a:off x="0" y="2717800"/>
            <a:ext cx="12192635" cy="1217295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 algn="ctr"/>
            <a:r>
              <a:rPr lang="en-US" altLang="zh-CN" sz="5555"/>
              <a:t>ES2015</a:t>
            </a:r>
            <a:r>
              <a:rPr sz="5555"/>
              <a:t>语法特性</a:t>
            </a:r>
            <a:endParaRPr sz="5555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1"/>
            </p:custDataLst>
          </p:nvPr>
        </p:nvGrpSpPr>
        <p:grpSpPr>
          <a:xfrm>
            <a:off x="131041" y="6540307"/>
            <a:ext cx="11929918" cy="160185"/>
            <a:chOff x="131041" y="390273"/>
            <a:chExt cx="11929918" cy="160185"/>
          </a:xfrm>
        </p:grpSpPr>
        <p:grpSp>
          <p:nvGrpSpPr>
            <p:cNvPr id="19" name="组合 1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6" name="任意多边形: 形状 25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5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7"/>
            </p:custDataLst>
          </p:nvPr>
        </p:nvSpPr>
        <p:spPr>
          <a:xfrm>
            <a:off x="608951" y="1629704"/>
            <a:ext cx="4923158" cy="46166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今天的内容如下</a:t>
            </a:r>
            <a:endParaRPr lang="zh-CN" altLang="en-US" sz="24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ES2015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ES6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）新特性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608965" y="2091055"/>
            <a:ext cx="11183620" cy="399796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 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Symbol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数据类型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生成器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generator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迭代器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iterator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 Set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 Map 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0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1"/>
  <p:tag name="KSO_WM_UNIT_ID" val="_1*y*1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97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97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TEMPLATE_THUMBS_INDEX" val="1、4、7、12、13、15、16、17、18、21、25、27、31"/>
  <p:tag name="KSO_WM_TEMPLATE_SUBCATEGORY" val="0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397"/>
</p:tagLst>
</file>

<file path=ppt/tags/tag19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1*a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品牌推广方案"/>
</p:tagLst>
</file>

<file path=ppt/tags/tag192.xml><?xml version="1.0" encoding="utf-8"?>
<p:tagLst xmlns:p="http://schemas.openxmlformats.org/presentationml/2006/main">
  <p:tag name="KSO_WM_TEMPLATE_THUMBS_INDEX" val="1、4、7、12、13、15、16、17、18、21、25、27、31"/>
  <p:tag name="KSO_WM_SLIDE_ID" val="custom20204397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4397"/>
  <p:tag name="KSO_WM_SLIDE_LAYOUT" val="a_b"/>
  <p:tag name="KSO_WM_SLIDE_LAYOUT_CNT" val="1_3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97_10*i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397_10*i*2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397_10*i*3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397_10*i*4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397_10*i*5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6"/>
  <p:tag name="KSO_WM_UNIT_ID" val="custom20204397_10*i*6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04397_10*h_a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添加小标题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10*a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单击此处添加大标题"/>
</p:tagLst>
</file>

<file path=ppt/tags/tag201.xml><?xml version="1.0" encoding="utf-8"?>
<p:tagLst xmlns:p="http://schemas.openxmlformats.org/presentationml/2006/main">
  <p:tag name="KSO_WM_UNIT_BLOCK" val="0"/>
  <p:tag name="KSO_WM_UNIT_IS_LAYOUT_DIAGRAM" val="1"/>
  <p:tag name="KSO_WM_UNIT_SUBTYPE" val="a"/>
  <p:tag name="KSO_WM_UNIT_NOCLEAR" val="0"/>
  <p:tag name="KSO_WM_UNIT_VALUE" val="276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04397_10*h_f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……"/>
</p:tagLst>
</file>

<file path=ppt/tags/tag202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397_10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TEMPLATE_CATEGORY" val="custom"/>
  <p:tag name="KSO_WM_TEMPLATE_INDEX" val="20204397"/>
  <p:tag name="KSO_WM_SLIDE_LAYOUT" val="a_i_z_h"/>
  <p:tag name="KSO_WM_SLIDE_LAYOUT_CNT" val="1_1_1_2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MH" val="20161022204303"/>
  <p:tag name="MH_LIBRARY" val="GRAPHIC"/>
  <p:tag name="MH_ORDER" val="Rectangle 1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3*i*1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自定义 245">
      <a:dk1>
        <a:srgbClr val="000000"/>
      </a:dk1>
      <a:lt1>
        <a:srgbClr val="FFFFFF"/>
      </a:lt1>
      <a:dk2>
        <a:srgbClr val="EDF6F7"/>
      </a:dk2>
      <a:lt2>
        <a:srgbClr val="FBFCFC"/>
      </a:lt2>
      <a:accent1>
        <a:srgbClr val="3989AD"/>
      </a:accent1>
      <a:accent2>
        <a:srgbClr val="38A293"/>
      </a:accent2>
      <a:accent3>
        <a:srgbClr val="5B9955"/>
      </a:accent3>
      <a:accent4>
        <a:srgbClr val="C1A24D"/>
      </a:accent4>
      <a:accent5>
        <a:srgbClr val="D07154"/>
      </a:accent5>
      <a:accent6>
        <a:srgbClr val="BB739C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A000120150822A03KPBG</Template>
  <TotalTime>0</TotalTime>
  <Words>86</Words>
  <Application>WPS 演示</Application>
  <PresentationFormat>自定义</PresentationFormat>
  <Paragraphs>12</Paragraphs>
  <Slides>2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汉仪旗黑-85S</vt:lpstr>
      <vt:lpstr>黑体</vt:lpstr>
      <vt:lpstr>Segoe UI</vt:lpstr>
      <vt:lpstr>Arial Unicode MS</vt:lpstr>
      <vt:lpstr>Calibri</vt:lpstr>
      <vt:lpstr>1_Office 主题​​</vt:lpstr>
      <vt:lpstr>ES2015语法特性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keywords>www.1ppt.com</cp:keywords>
  <cp:lastModifiedBy>李吉阳</cp:lastModifiedBy>
  <cp:revision>229</cp:revision>
  <dcterms:created xsi:type="dcterms:W3CDTF">2015-12-15T16:07:00Z</dcterms:created>
  <dcterms:modified xsi:type="dcterms:W3CDTF">2021-07-20T11:58:47Z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2052-11.1.0.10578</vt:lpwstr>
  </property>
  <property fmtid="{D5CDD505-2E9C-101B-9397-08002B2CF9AE}" pid="3" name="ICV">
    <vt:lpwstr>68D12F1E739C4745A02120E6616CF0D3</vt:lpwstr>
  </property>
</Properties>
</file>